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71" r:id="rId3"/>
    <p:sldId id="309" r:id="rId4"/>
    <p:sldId id="301" r:id="rId5"/>
    <p:sldId id="310" r:id="rId6"/>
    <p:sldId id="294" r:id="rId7"/>
  </p:sldIdLst>
  <p:sldSz cx="9144000" cy="5143500" type="screen16x9"/>
  <p:notesSz cx="7023100" cy="93091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rge" initials="J" lastIdx="13" clrIdx="0"/>
  <p:cmAuthor id="1" name="ESTUPIÑAN, NICOLAS" initials="EN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2" autoAdjust="0"/>
    <p:restoredTop sz="95288" autoAdjust="0"/>
  </p:normalViewPr>
  <p:slideViewPr>
    <p:cSldViewPr>
      <p:cViewPr varScale="1">
        <p:scale>
          <a:sx n="142" d="100"/>
          <a:sy n="142" d="100"/>
        </p:scale>
        <p:origin x="84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59515-179D-4F00-88C4-653F59DF4AFE}" type="doc">
      <dgm:prSet loTypeId="urn:microsoft.com/office/officeart/2005/8/layout/cycle6" loCatId="relationship" qsTypeId="urn:microsoft.com/office/officeart/2005/8/quickstyle/simple1" qsCatId="simple" csTypeId="urn:microsoft.com/office/officeart/2005/8/colors/accent1_4" csCatId="accent1" phldr="1"/>
      <dgm:spPr/>
    </dgm:pt>
    <dgm:pt modelId="{8BA2C8FF-EF59-4498-9973-9C2B7060FD2D}">
      <dgm:prSet phldrT="[Texto]" custT="1"/>
      <dgm:spPr/>
      <dgm:t>
        <a:bodyPr/>
        <a:lstStyle/>
        <a:p>
          <a:r>
            <a:rPr lang="es-AR" sz="1300" dirty="0" err="1" smtClean="0"/>
            <a:t>private</a:t>
          </a:r>
          <a:r>
            <a:rPr lang="es-AR" sz="1300" dirty="0" smtClean="0"/>
            <a:t> </a:t>
          </a:r>
          <a:r>
            <a:rPr lang="es-AR" sz="1300" dirty="0" err="1" smtClean="0"/>
            <a:t>vehicle</a:t>
          </a:r>
          <a:endParaRPr lang="es-AR" sz="1300" dirty="0"/>
        </a:p>
      </dgm:t>
    </dgm:pt>
    <dgm:pt modelId="{8800BF9E-8C76-4734-A1D9-6E5A19DEE8FC}" type="parTrans" cxnId="{F682C5FD-132C-4D0C-AE05-B998202EB50D}">
      <dgm:prSet/>
      <dgm:spPr/>
      <dgm:t>
        <a:bodyPr/>
        <a:lstStyle/>
        <a:p>
          <a:endParaRPr lang="es-AR"/>
        </a:p>
      </dgm:t>
    </dgm:pt>
    <dgm:pt modelId="{88582026-AFDD-453F-8EDB-44302CE0DDCB}" type="sibTrans" cxnId="{F682C5FD-132C-4D0C-AE05-B998202EB50D}">
      <dgm:prSet/>
      <dgm:spPr/>
      <dgm:t>
        <a:bodyPr/>
        <a:lstStyle/>
        <a:p>
          <a:endParaRPr lang="es-AR"/>
        </a:p>
      </dgm:t>
    </dgm:pt>
    <dgm:pt modelId="{A95C7059-E49A-49E7-881A-07B3EF9086F0}">
      <dgm:prSet phldrT="[Texto]" custT="1"/>
      <dgm:spPr/>
      <dgm:t>
        <a:bodyPr/>
        <a:lstStyle/>
        <a:p>
          <a:r>
            <a:rPr lang="es-AR" sz="1300" dirty="0" err="1" smtClean="0"/>
            <a:t>mass</a:t>
          </a:r>
          <a:r>
            <a:rPr lang="es-AR" sz="1300" dirty="0" smtClean="0"/>
            <a:t> </a:t>
          </a:r>
          <a:r>
            <a:rPr lang="es-AR" sz="1300" dirty="0" err="1" smtClean="0"/>
            <a:t>transit</a:t>
          </a:r>
          <a:endParaRPr lang="es-AR" sz="1300" dirty="0"/>
        </a:p>
      </dgm:t>
    </dgm:pt>
    <dgm:pt modelId="{911746C3-8F73-4B57-9067-ABF3AB41CE82}" type="parTrans" cxnId="{D35AF1CA-AE8C-4121-8914-C7895FBD26F0}">
      <dgm:prSet/>
      <dgm:spPr/>
      <dgm:t>
        <a:bodyPr/>
        <a:lstStyle/>
        <a:p>
          <a:endParaRPr lang="es-AR"/>
        </a:p>
      </dgm:t>
    </dgm:pt>
    <dgm:pt modelId="{29B3EC27-9BFB-4918-8D03-62972CBA1FA7}" type="sibTrans" cxnId="{D35AF1CA-AE8C-4121-8914-C7895FBD26F0}">
      <dgm:prSet/>
      <dgm:spPr/>
      <dgm:t>
        <a:bodyPr/>
        <a:lstStyle/>
        <a:p>
          <a:endParaRPr lang="es-AR"/>
        </a:p>
      </dgm:t>
    </dgm:pt>
    <dgm:pt modelId="{3824BF82-E0C8-41A5-BC69-212E8EC79D9E}">
      <dgm:prSet phldrT="[Texto]" custT="1"/>
      <dgm:spPr/>
      <dgm:t>
        <a:bodyPr/>
        <a:lstStyle/>
        <a:p>
          <a:r>
            <a:rPr lang="es-AR" sz="1300" dirty="0" smtClean="0"/>
            <a:t>active </a:t>
          </a:r>
          <a:r>
            <a:rPr lang="es-AR" sz="1300" dirty="0" err="1" smtClean="0"/>
            <a:t>transport</a:t>
          </a:r>
          <a:endParaRPr lang="es-AR" sz="1300" dirty="0"/>
        </a:p>
      </dgm:t>
    </dgm:pt>
    <dgm:pt modelId="{221FEA90-339F-4DA5-900D-8DB5D5ED76CA}" type="parTrans" cxnId="{C9AF7DA0-69FD-4CCA-A0EF-2C87942B55F2}">
      <dgm:prSet/>
      <dgm:spPr/>
      <dgm:t>
        <a:bodyPr/>
        <a:lstStyle/>
        <a:p>
          <a:endParaRPr lang="es-AR"/>
        </a:p>
      </dgm:t>
    </dgm:pt>
    <dgm:pt modelId="{EF873032-1972-4E73-BDFF-01486CC23F02}" type="sibTrans" cxnId="{C9AF7DA0-69FD-4CCA-A0EF-2C87942B55F2}">
      <dgm:prSet/>
      <dgm:spPr/>
      <dgm:t>
        <a:bodyPr/>
        <a:lstStyle/>
        <a:p>
          <a:endParaRPr lang="es-AR"/>
        </a:p>
      </dgm:t>
    </dgm:pt>
    <dgm:pt modelId="{7BFF2762-935E-4B3F-B5CC-41FC3D1E5EEC}">
      <dgm:prSet phldrT="[Texto]" custT="1"/>
      <dgm:spPr/>
      <dgm:t>
        <a:bodyPr/>
        <a:lstStyle/>
        <a:p>
          <a:r>
            <a:rPr lang="es-AR" sz="1300" dirty="0" smtClean="0"/>
            <a:t> e-</a:t>
          </a:r>
          <a:r>
            <a:rPr lang="es-AR" sz="1300" dirty="0" err="1" smtClean="0"/>
            <a:t>carsharing</a:t>
          </a:r>
          <a:endParaRPr lang="es-AR" sz="1300" dirty="0"/>
        </a:p>
      </dgm:t>
    </dgm:pt>
    <dgm:pt modelId="{C34B677A-6F6C-476E-B70A-4B409BB9685C}" type="parTrans" cxnId="{9D092F01-9FA6-4416-BA88-5D69C8E1784C}">
      <dgm:prSet/>
      <dgm:spPr/>
      <dgm:t>
        <a:bodyPr/>
        <a:lstStyle/>
        <a:p>
          <a:endParaRPr lang="es-AR"/>
        </a:p>
      </dgm:t>
    </dgm:pt>
    <dgm:pt modelId="{9BE0BE56-D7F1-4F05-8D8E-04C57BA4131F}" type="sibTrans" cxnId="{9D092F01-9FA6-4416-BA88-5D69C8E1784C}">
      <dgm:prSet/>
      <dgm:spPr/>
      <dgm:t>
        <a:bodyPr/>
        <a:lstStyle/>
        <a:p>
          <a:endParaRPr lang="es-AR"/>
        </a:p>
      </dgm:t>
    </dgm:pt>
    <dgm:pt modelId="{16DE90D6-122D-4F76-91C7-8CCB8BD9A5D5}">
      <dgm:prSet phldrT="[Texto]" custT="1"/>
      <dgm:spPr/>
      <dgm:t>
        <a:bodyPr/>
        <a:lstStyle/>
        <a:p>
          <a:r>
            <a:rPr lang="es-AR" sz="1300" dirty="0" smtClean="0"/>
            <a:t>peer 2 peer sharing</a:t>
          </a:r>
          <a:endParaRPr lang="es-AR" sz="1300" dirty="0"/>
        </a:p>
      </dgm:t>
    </dgm:pt>
    <dgm:pt modelId="{22864B6E-3AA7-480D-A8F6-A86588CCFCAA}" type="parTrans" cxnId="{D05A2D7B-E13C-4CBE-B4CB-0D57E3E0249C}">
      <dgm:prSet/>
      <dgm:spPr/>
      <dgm:t>
        <a:bodyPr/>
        <a:lstStyle/>
        <a:p>
          <a:endParaRPr lang="es-AR"/>
        </a:p>
      </dgm:t>
    </dgm:pt>
    <dgm:pt modelId="{36E30622-7731-486F-B7EA-C766933557F3}" type="sibTrans" cxnId="{D05A2D7B-E13C-4CBE-B4CB-0D57E3E0249C}">
      <dgm:prSet/>
      <dgm:spPr/>
      <dgm:t>
        <a:bodyPr/>
        <a:lstStyle/>
        <a:p>
          <a:endParaRPr lang="es-AR"/>
        </a:p>
      </dgm:t>
    </dgm:pt>
    <dgm:pt modelId="{83D81016-3B93-4533-808E-8625B676DE07}">
      <dgm:prSet phldrT="[Texto]" custT="1"/>
      <dgm:spPr/>
      <dgm:t>
        <a:bodyPr/>
        <a:lstStyle/>
        <a:p>
          <a:r>
            <a:rPr lang="es-AR" sz="1300" dirty="0" err="1" smtClean="0"/>
            <a:t>Shared</a:t>
          </a:r>
          <a:r>
            <a:rPr lang="es-AR" sz="1300" dirty="0" smtClean="0"/>
            <a:t> taxi</a:t>
          </a:r>
          <a:endParaRPr lang="es-AR" sz="1300" dirty="0"/>
        </a:p>
      </dgm:t>
    </dgm:pt>
    <dgm:pt modelId="{BBF66857-2A10-4836-920D-C48A0BA6FD92}" type="parTrans" cxnId="{4485E16E-B0E7-445C-B7FF-B94B981D5695}">
      <dgm:prSet/>
      <dgm:spPr/>
      <dgm:t>
        <a:bodyPr/>
        <a:lstStyle/>
        <a:p>
          <a:endParaRPr lang="es-AR"/>
        </a:p>
      </dgm:t>
    </dgm:pt>
    <dgm:pt modelId="{74B14E16-FD8E-4DD3-B2FB-C52ACC342CD8}" type="sibTrans" cxnId="{4485E16E-B0E7-445C-B7FF-B94B981D5695}">
      <dgm:prSet/>
      <dgm:spPr/>
      <dgm:t>
        <a:bodyPr/>
        <a:lstStyle/>
        <a:p>
          <a:endParaRPr lang="es-AR"/>
        </a:p>
      </dgm:t>
    </dgm:pt>
    <dgm:pt modelId="{F31309FA-18B1-4883-9D98-1864CE93F605}">
      <dgm:prSet phldrT="[Texto]" custT="1"/>
      <dgm:spPr/>
      <dgm:t>
        <a:bodyPr/>
        <a:lstStyle/>
        <a:p>
          <a:r>
            <a:rPr lang="es-AR" sz="1300" dirty="0" smtClean="0"/>
            <a:t>flexible bus routes</a:t>
          </a:r>
          <a:endParaRPr lang="es-AR" sz="1300" dirty="0"/>
        </a:p>
      </dgm:t>
    </dgm:pt>
    <dgm:pt modelId="{ADB93B2C-1168-45B3-A6AE-B8039400999B}" type="parTrans" cxnId="{DB307FAD-9B4E-4DAE-AF3E-CC61976B387C}">
      <dgm:prSet/>
      <dgm:spPr/>
      <dgm:t>
        <a:bodyPr/>
        <a:lstStyle/>
        <a:p>
          <a:endParaRPr lang="es-AR"/>
        </a:p>
      </dgm:t>
    </dgm:pt>
    <dgm:pt modelId="{FC15DD91-A8C8-4A03-B5CB-B8A9F8B484B5}" type="sibTrans" cxnId="{DB307FAD-9B4E-4DAE-AF3E-CC61976B387C}">
      <dgm:prSet/>
      <dgm:spPr/>
      <dgm:t>
        <a:bodyPr/>
        <a:lstStyle/>
        <a:p>
          <a:endParaRPr lang="es-AR"/>
        </a:p>
      </dgm:t>
    </dgm:pt>
    <dgm:pt modelId="{97EA20A0-34ED-4907-A326-2D11FA12E01F}" type="pres">
      <dgm:prSet presAssocID="{AD459515-179D-4F00-88C4-653F59DF4AFE}" presName="cycle" presStyleCnt="0">
        <dgm:presLayoutVars>
          <dgm:dir/>
          <dgm:resizeHandles val="exact"/>
        </dgm:presLayoutVars>
      </dgm:prSet>
      <dgm:spPr/>
    </dgm:pt>
    <dgm:pt modelId="{F7074EBC-593C-49BF-B226-3A5DD9761F2A}" type="pres">
      <dgm:prSet presAssocID="{8BA2C8FF-EF59-4498-9973-9C2B7060FD2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A5AB7C0-B2B1-49F6-A71D-650F4314D880}" type="pres">
      <dgm:prSet presAssocID="{8BA2C8FF-EF59-4498-9973-9C2B7060FD2D}" presName="spNode" presStyleCnt="0"/>
      <dgm:spPr/>
    </dgm:pt>
    <dgm:pt modelId="{D473A9BE-B33D-4689-9EC9-285C1D43AA73}" type="pres">
      <dgm:prSet presAssocID="{88582026-AFDD-453F-8EDB-44302CE0DDCB}" presName="sibTrans" presStyleLbl="sibTrans1D1" presStyleIdx="0" presStyleCnt="7"/>
      <dgm:spPr/>
      <dgm:t>
        <a:bodyPr/>
        <a:lstStyle/>
        <a:p>
          <a:endParaRPr lang="es-AR"/>
        </a:p>
      </dgm:t>
    </dgm:pt>
    <dgm:pt modelId="{AC7B2D88-8B6A-44D1-BC31-ABB91DD06AC1}" type="pres">
      <dgm:prSet presAssocID="{3824BF82-E0C8-41A5-BC69-212E8EC79D9E}" presName="node" presStyleLbl="node1" presStyleIdx="1" presStyleCnt="7" custRadScaleRad="97848" custRadScaleInc="4578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20C8EBA-9C9F-4D35-8147-A4452F47B0DF}" type="pres">
      <dgm:prSet presAssocID="{3824BF82-E0C8-41A5-BC69-212E8EC79D9E}" presName="spNode" presStyleCnt="0"/>
      <dgm:spPr/>
    </dgm:pt>
    <dgm:pt modelId="{A0ABCBA3-9F46-4CF2-972E-5884A77E1238}" type="pres">
      <dgm:prSet presAssocID="{EF873032-1972-4E73-BDFF-01486CC23F02}" presName="sibTrans" presStyleLbl="sibTrans1D1" presStyleIdx="1" presStyleCnt="7"/>
      <dgm:spPr/>
      <dgm:t>
        <a:bodyPr/>
        <a:lstStyle/>
        <a:p>
          <a:endParaRPr lang="es-AR"/>
        </a:p>
      </dgm:t>
    </dgm:pt>
    <dgm:pt modelId="{0B5E051D-8024-4275-A649-82B225C8E1B0}" type="pres">
      <dgm:prSet presAssocID="{7BFF2762-935E-4B3F-B5CC-41FC3D1E5EEC}" presName="node" presStyleLbl="node1" presStyleIdx="2" presStyleCnt="7" custScaleX="141856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A7AF97D-B970-4EEB-A832-A62024DC60E7}" type="pres">
      <dgm:prSet presAssocID="{7BFF2762-935E-4B3F-B5CC-41FC3D1E5EEC}" presName="spNode" presStyleCnt="0"/>
      <dgm:spPr/>
    </dgm:pt>
    <dgm:pt modelId="{E837EAEE-F872-4053-B1CD-88DC5C40DF7A}" type="pres">
      <dgm:prSet presAssocID="{9BE0BE56-D7F1-4F05-8D8E-04C57BA4131F}" presName="sibTrans" presStyleLbl="sibTrans1D1" presStyleIdx="2" presStyleCnt="7"/>
      <dgm:spPr/>
      <dgm:t>
        <a:bodyPr/>
        <a:lstStyle/>
        <a:p>
          <a:endParaRPr lang="es-AR"/>
        </a:p>
      </dgm:t>
    </dgm:pt>
    <dgm:pt modelId="{511FCE3F-2AD7-4712-BAE5-EAE9BAEC6B2A}" type="pres">
      <dgm:prSet presAssocID="{83D81016-3B93-4533-808E-8625B676DE07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091E379-0006-43DC-9A43-8B6D74AD4DD5}" type="pres">
      <dgm:prSet presAssocID="{83D81016-3B93-4533-808E-8625B676DE07}" presName="spNode" presStyleCnt="0"/>
      <dgm:spPr/>
    </dgm:pt>
    <dgm:pt modelId="{A987E2E6-218D-42C6-85AA-B5B9F8D3213B}" type="pres">
      <dgm:prSet presAssocID="{74B14E16-FD8E-4DD3-B2FB-C52ACC342CD8}" presName="sibTrans" presStyleLbl="sibTrans1D1" presStyleIdx="3" presStyleCnt="7"/>
      <dgm:spPr/>
      <dgm:t>
        <a:bodyPr/>
        <a:lstStyle/>
        <a:p>
          <a:endParaRPr lang="es-AR"/>
        </a:p>
      </dgm:t>
    </dgm:pt>
    <dgm:pt modelId="{3A881028-18B3-4984-8AEC-0AF8150369C6}" type="pres">
      <dgm:prSet presAssocID="{16DE90D6-122D-4F76-91C7-8CCB8BD9A5D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6DA6266-AFE3-4BD8-9907-AD42384F50A7}" type="pres">
      <dgm:prSet presAssocID="{16DE90D6-122D-4F76-91C7-8CCB8BD9A5D5}" presName="spNode" presStyleCnt="0"/>
      <dgm:spPr/>
    </dgm:pt>
    <dgm:pt modelId="{3C758A6F-7290-40EB-B5F7-90EB1126B080}" type="pres">
      <dgm:prSet presAssocID="{36E30622-7731-486F-B7EA-C766933557F3}" presName="sibTrans" presStyleLbl="sibTrans1D1" presStyleIdx="4" presStyleCnt="7"/>
      <dgm:spPr/>
      <dgm:t>
        <a:bodyPr/>
        <a:lstStyle/>
        <a:p>
          <a:endParaRPr lang="es-AR"/>
        </a:p>
      </dgm:t>
    </dgm:pt>
    <dgm:pt modelId="{D20A7057-022B-4A34-B941-C6161EEA5D45}" type="pres">
      <dgm:prSet presAssocID="{F31309FA-18B1-4883-9D98-1864CE93F605}" presName="node" presStyleLbl="node1" presStyleIdx="5" presStyleCnt="7" custRadScaleRad="99040" custRadScaleInc="2423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E25C6C0-0692-40B9-A74C-F1CDE8E345FF}" type="pres">
      <dgm:prSet presAssocID="{F31309FA-18B1-4883-9D98-1864CE93F605}" presName="spNode" presStyleCnt="0"/>
      <dgm:spPr/>
    </dgm:pt>
    <dgm:pt modelId="{CBEDFE57-3180-450E-B85A-5252953FF5AD}" type="pres">
      <dgm:prSet presAssocID="{FC15DD91-A8C8-4A03-B5CB-B8A9F8B484B5}" presName="sibTrans" presStyleLbl="sibTrans1D1" presStyleIdx="5" presStyleCnt="7"/>
      <dgm:spPr/>
      <dgm:t>
        <a:bodyPr/>
        <a:lstStyle/>
        <a:p>
          <a:endParaRPr lang="es-AR"/>
        </a:p>
      </dgm:t>
    </dgm:pt>
    <dgm:pt modelId="{A7AB13E6-C098-4ACE-96C6-A468471768A0}" type="pres">
      <dgm:prSet presAssocID="{A95C7059-E49A-49E7-881A-07B3EF9086F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2D2509-0083-4063-B53A-83EA2D87EFAB}" type="pres">
      <dgm:prSet presAssocID="{A95C7059-E49A-49E7-881A-07B3EF9086F0}" presName="spNode" presStyleCnt="0"/>
      <dgm:spPr/>
    </dgm:pt>
    <dgm:pt modelId="{021782A6-443B-4CF9-9571-9660791D298F}" type="pres">
      <dgm:prSet presAssocID="{29B3EC27-9BFB-4918-8D03-62972CBA1FA7}" presName="sibTrans" presStyleLbl="sibTrans1D1" presStyleIdx="6" presStyleCnt="7"/>
      <dgm:spPr/>
      <dgm:t>
        <a:bodyPr/>
        <a:lstStyle/>
        <a:p>
          <a:endParaRPr lang="es-AR"/>
        </a:p>
      </dgm:t>
    </dgm:pt>
  </dgm:ptLst>
  <dgm:cxnLst>
    <dgm:cxn modelId="{9B772C7B-4D9C-4312-917F-5034EAA3AC22}" type="presOf" srcId="{83D81016-3B93-4533-808E-8625B676DE07}" destId="{511FCE3F-2AD7-4712-BAE5-EAE9BAEC6B2A}" srcOrd="0" destOrd="0" presId="urn:microsoft.com/office/officeart/2005/8/layout/cycle6"/>
    <dgm:cxn modelId="{6DC0BA5B-D35A-40F7-B7DA-21DA39E34BDA}" type="presOf" srcId="{36E30622-7731-486F-B7EA-C766933557F3}" destId="{3C758A6F-7290-40EB-B5F7-90EB1126B080}" srcOrd="0" destOrd="0" presId="urn:microsoft.com/office/officeart/2005/8/layout/cycle6"/>
    <dgm:cxn modelId="{70776DFD-D9D7-42BC-AB11-B982E0C31A46}" type="presOf" srcId="{AD459515-179D-4F00-88C4-653F59DF4AFE}" destId="{97EA20A0-34ED-4907-A326-2D11FA12E01F}" srcOrd="0" destOrd="0" presId="urn:microsoft.com/office/officeart/2005/8/layout/cycle6"/>
    <dgm:cxn modelId="{F682C5FD-132C-4D0C-AE05-B998202EB50D}" srcId="{AD459515-179D-4F00-88C4-653F59DF4AFE}" destId="{8BA2C8FF-EF59-4498-9973-9C2B7060FD2D}" srcOrd="0" destOrd="0" parTransId="{8800BF9E-8C76-4734-A1D9-6E5A19DEE8FC}" sibTransId="{88582026-AFDD-453F-8EDB-44302CE0DDCB}"/>
    <dgm:cxn modelId="{8E185158-B593-4612-9D66-6701AA54FAE5}" type="presOf" srcId="{88582026-AFDD-453F-8EDB-44302CE0DDCB}" destId="{D473A9BE-B33D-4689-9EC9-285C1D43AA73}" srcOrd="0" destOrd="0" presId="urn:microsoft.com/office/officeart/2005/8/layout/cycle6"/>
    <dgm:cxn modelId="{DBECCE41-F2D8-4B5D-A97A-64C4B55FF81F}" type="presOf" srcId="{EF873032-1972-4E73-BDFF-01486CC23F02}" destId="{A0ABCBA3-9F46-4CF2-972E-5884A77E1238}" srcOrd="0" destOrd="0" presId="urn:microsoft.com/office/officeart/2005/8/layout/cycle6"/>
    <dgm:cxn modelId="{4C93FE94-DF53-419B-878F-B6ACF2AFD677}" type="presOf" srcId="{9BE0BE56-D7F1-4F05-8D8E-04C57BA4131F}" destId="{E837EAEE-F872-4053-B1CD-88DC5C40DF7A}" srcOrd="0" destOrd="0" presId="urn:microsoft.com/office/officeart/2005/8/layout/cycle6"/>
    <dgm:cxn modelId="{8E51C306-D058-483F-A0AC-DC5772A2FA5A}" type="presOf" srcId="{29B3EC27-9BFB-4918-8D03-62972CBA1FA7}" destId="{021782A6-443B-4CF9-9571-9660791D298F}" srcOrd="0" destOrd="0" presId="urn:microsoft.com/office/officeart/2005/8/layout/cycle6"/>
    <dgm:cxn modelId="{AC76295B-D022-4C05-BF86-89B89A130B4E}" type="presOf" srcId="{A95C7059-E49A-49E7-881A-07B3EF9086F0}" destId="{A7AB13E6-C098-4ACE-96C6-A468471768A0}" srcOrd="0" destOrd="0" presId="urn:microsoft.com/office/officeart/2005/8/layout/cycle6"/>
    <dgm:cxn modelId="{DB9000C6-B9E9-40F4-88D8-97ADFF98BA9D}" type="presOf" srcId="{8BA2C8FF-EF59-4498-9973-9C2B7060FD2D}" destId="{F7074EBC-593C-49BF-B226-3A5DD9761F2A}" srcOrd="0" destOrd="0" presId="urn:microsoft.com/office/officeart/2005/8/layout/cycle6"/>
    <dgm:cxn modelId="{E8A1AE44-DA0B-4140-83EA-47CF50CDDB24}" type="presOf" srcId="{FC15DD91-A8C8-4A03-B5CB-B8A9F8B484B5}" destId="{CBEDFE57-3180-450E-B85A-5252953FF5AD}" srcOrd="0" destOrd="0" presId="urn:microsoft.com/office/officeart/2005/8/layout/cycle6"/>
    <dgm:cxn modelId="{D33A30EB-7B28-409A-816C-2AB040428D49}" type="presOf" srcId="{16DE90D6-122D-4F76-91C7-8CCB8BD9A5D5}" destId="{3A881028-18B3-4984-8AEC-0AF8150369C6}" srcOrd="0" destOrd="0" presId="urn:microsoft.com/office/officeart/2005/8/layout/cycle6"/>
    <dgm:cxn modelId="{D05A2D7B-E13C-4CBE-B4CB-0D57E3E0249C}" srcId="{AD459515-179D-4F00-88C4-653F59DF4AFE}" destId="{16DE90D6-122D-4F76-91C7-8CCB8BD9A5D5}" srcOrd="4" destOrd="0" parTransId="{22864B6E-3AA7-480D-A8F6-A86588CCFCAA}" sibTransId="{36E30622-7731-486F-B7EA-C766933557F3}"/>
    <dgm:cxn modelId="{9D092F01-9FA6-4416-BA88-5D69C8E1784C}" srcId="{AD459515-179D-4F00-88C4-653F59DF4AFE}" destId="{7BFF2762-935E-4B3F-B5CC-41FC3D1E5EEC}" srcOrd="2" destOrd="0" parTransId="{C34B677A-6F6C-476E-B70A-4B409BB9685C}" sibTransId="{9BE0BE56-D7F1-4F05-8D8E-04C57BA4131F}"/>
    <dgm:cxn modelId="{C830D863-D834-422C-B273-00E980A10815}" type="presOf" srcId="{F31309FA-18B1-4883-9D98-1864CE93F605}" destId="{D20A7057-022B-4A34-B941-C6161EEA5D45}" srcOrd="0" destOrd="0" presId="urn:microsoft.com/office/officeart/2005/8/layout/cycle6"/>
    <dgm:cxn modelId="{D35AF1CA-AE8C-4121-8914-C7895FBD26F0}" srcId="{AD459515-179D-4F00-88C4-653F59DF4AFE}" destId="{A95C7059-E49A-49E7-881A-07B3EF9086F0}" srcOrd="6" destOrd="0" parTransId="{911746C3-8F73-4B57-9067-ABF3AB41CE82}" sibTransId="{29B3EC27-9BFB-4918-8D03-62972CBA1FA7}"/>
    <dgm:cxn modelId="{FE1EFBA5-C69D-456B-9CA9-A64E4A6CB876}" type="presOf" srcId="{74B14E16-FD8E-4DD3-B2FB-C52ACC342CD8}" destId="{A987E2E6-218D-42C6-85AA-B5B9F8D3213B}" srcOrd="0" destOrd="0" presId="urn:microsoft.com/office/officeart/2005/8/layout/cycle6"/>
    <dgm:cxn modelId="{C9AF7DA0-69FD-4CCA-A0EF-2C87942B55F2}" srcId="{AD459515-179D-4F00-88C4-653F59DF4AFE}" destId="{3824BF82-E0C8-41A5-BC69-212E8EC79D9E}" srcOrd="1" destOrd="0" parTransId="{221FEA90-339F-4DA5-900D-8DB5D5ED76CA}" sibTransId="{EF873032-1972-4E73-BDFF-01486CC23F02}"/>
    <dgm:cxn modelId="{C4523F9A-5E29-4BBD-98B4-1E316AD08C1E}" type="presOf" srcId="{7BFF2762-935E-4B3F-B5CC-41FC3D1E5EEC}" destId="{0B5E051D-8024-4275-A649-82B225C8E1B0}" srcOrd="0" destOrd="0" presId="urn:microsoft.com/office/officeart/2005/8/layout/cycle6"/>
    <dgm:cxn modelId="{4485E16E-B0E7-445C-B7FF-B94B981D5695}" srcId="{AD459515-179D-4F00-88C4-653F59DF4AFE}" destId="{83D81016-3B93-4533-808E-8625B676DE07}" srcOrd="3" destOrd="0" parTransId="{BBF66857-2A10-4836-920D-C48A0BA6FD92}" sibTransId="{74B14E16-FD8E-4DD3-B2FB-C52ACC342CD8}"/>
    <dgm:cxn modelId="{DB307FAD-9B4E-4DAE-AF3E-CC61976B387C}" srcId="{AD459515-179D-4F00-88C4-653F59DF4AFE}" destId="{F31309FA-18B1-4883-9D98-1864CE93F605}" srcOrd="5" destOrd="0" parTransId="{ADB93B2C-1168-45B3-A6AE-B8039400999B}" sibTransId="{FC15DD91-A8C8-4A03-B5CB-B8A9F8B484B5}"/>
    <dgm:cxn modelId="{0420B55C-01A8-4F4B-AE78-065C40E97158}" type="presOf" srcId="{3824BF82-E0C8-41A5-BC69-212E8EC79D9E}" destId="{AC7B2D88-8B6A-44D1-BC31-ABB91DD06AC1}" srcOrd="0" destOrd="0" presId="urn:microsoft.com/office/officeart/2005/8/layout/cycle6"/>
    <dgm:cxn modelId="{D765FB69-001C-4D7E-A8C6-02B7D90E50E0}" type="presParOf" srcId="{97EA20A0-34ED-4907-A326-2D11FA12E01F}" destId="{F7074EBC-593C-49BF-B226-3A5DD9761F2A}" srcOrd="0" destOrd="0" presId="urn:microsoft.com/office/officeart/2005/8/layout/cycle6"/>
    <dgm:cxn modelId="{CBD733D3-193F-4D9A-B390-3C73712486B1}" type="presParOf" srcId="{97EA20A0-34ED-4907-A326-2D11FA12E01F}" destId="{8A5AB7C0-B2B1-49F6-A71D-650F4314D880}" srcOrd="1" destOrd="0" presId="urn:microsoft.com/office/officeart/2005/8/layout/cycle6"/>
    <dgm:cxn modelId="{BDFB45BA-35CA-453D-86F9-9160241CCCFB}" type="presParOf" srcId="{97EA20A0-34ED-4907-A326-2D11FA12E01F}" destId="{D473A9BE-B33D-4689-9EC9-285C1D43AA73}" srcOrd="2" destOrd="0" presId="urn:microsoft.com/office/officeart/2005/8/layout/cycle6"/>
    <dgm:cxn modelId="{FED799B4-96EF-4763-AEC2-EDD055CB0CA8}" type="presParOf" srcId="{97EA20A0-34ED-4907-A326-2D11FA12E01F}" destId="{AC7B2D88-8B6A-44D1-BC31-ABB91DD06AC1}" srcOrd="3" destOrd="0" presId="urn:microsoft.com/office/officeart/2005/8/layout/cycle6"/>
    <dgm:cxn modelId="{2C61193A-05B2-4726-AE36-9D169BF0C09D}" type="presParOf" srcId="{97EA20A0-34ED-4907-A326-2D11FA12E01F}" destId="{020C8EBA-9C9F-4D35-8147-A4452F47B0DF}" srcOrd="4" destOrd="0" presId="urn:microsoft.com/office/officeart/2005/8/layout/cycle6"/>
    <dgm:cxn modelId="{32EE1B74-06AA-4F1C-A13D-CB2AB8F9AD9A}" type="presParOf" srcId="{97EA20A0-34ED-4907-A326-2D11FA12E01F}" destId="{A0ABCBA3-9F46-4CF2-972E-5884A77E1238}" srcOrd="5" destOrd="0" presId="urn:microsoft.com/office/officeart/2005/8/layout/cycle6"/>
    <dgm:cxn modelId="{B6CAAD18-9BEA-4627-9A54-924928C3ED9E}" type="presParOf" srcId="{97EA20A0-34ED-4907-A326-2D11FA12E01F}" destId="{0B5E051D-8024-4275-A649-82B225C8E1B0}" srcOrd="6" destOrd="0" presId="urn:microsoft.com/office/officeart/2005/8/layout/cycle6"/>
    <dgm:cxn modelId="{D5D70AF6-BC12-4663-954C-40323019250E}" type="presParOf" srcId="{97EA20A0-34ED-4907-A326-2D11FA12E01F}" destId="{BA7AF97D-B970-4EEB-A832-A62024DC60E7}" srcOrd="7" destOrd="0" presId="urn:microsoft.com/office/officeart/2005/8/layout/cycle6"/>
    <dgm:cxn modelId="{30696CE6-6A12-45B6-8377-82CDBB01E928}" type="presParOf" srcId="{97EA20A0-34ED-4907-A326-2D11FA12E01F}" destId="{E837EAEE-F872-4053-B1CD-88DC5C40DF7A}" srcOrd="8" destOrd="0" presId="urn:microsoft.com/office/officeart/2005/8/layout/cycle6"/>
    <dgm:cxn modelId="{BABA0713-9FA4-4081-9554-D7B7F1B3B5C4}" type="presParOf" srcId="{97EA20A0-34ED-4907-A326-2D11FA12E01F}" destId="{511FCE3F-2AD7-4712-BAE5-EAE9BAEC6B2A}" srcOrd="9" destOrd="0" presId="urn:microsoft.com/office/officeart/2005/8/layout/cycle6"/>
    <dgm:cxn modelId="{ECEA15D0-42EB-4BD9-AEA3-88CC49C96529}" type="presParOf" srcId="{97EA20A0-34ED-4907-A326-2D11FA12E01F}" destId="{C091E379-0006-43DC-9A43-8B6D74AD4DD5}" srcOrd="10" destOrd="0" presId="urn:microsoft.com/office/officeart/2005/8/layout/cycle6"/>
    <dgm:cxn modelId="{C205771A-2C18-4FDB-8F67-28B64C6A5036}" type="presParOf" srcId="{97EA20A0-34ED-4907-A326-2D11FA12E01F}" destId="{A987E2E6-218D-42C6-85AA-B5B9F8D3213B}" srcOrd="11" destOrd="0" presId="urn:microsoft.com/office/officeart/2005/8/layout/cycle6"/>
    <dgm:cxn modelId="{5B39073B-2795-4C3E-9F6F-59708802C79A}" type="presParOf" srcId="{97EA20A0-34ED-4907-A326-2D11FA12E01F}" destId="{3A881028-18B3-4984-8AEC-0AF8150369C6}" srcOrd="12" destOrd="0" presId="urn:microsoft.com/office/officeart/2005/8/layout/cycle6"/>
    <dgm:cxn modelId="{3DA82586-9ACC-477C-8FD1-5C706D7E3C99}" type="presParOf" srcId="{97EA20A0-34ED-4907-A326-2D11FA12E01F}" destId="{06DA6266-AFE3-4BD8-9907-AD42384F50A7}" srcOrd="13" destOrd="0" presId="urn:microsoft.com/office/officeart/2005/8/layout/cycle6"/>
    <dgm:cxn modelId="{4BD93DF1-852A-401E-9744-31FE55B3BCA9}" type="presParOf" srcId="{97EA20A0-34ED-4907-A326-2D11FA12E01F}" destId="{3C758A6F-7290-40EB-B5F7-90EB1126B080}" srcOrd="14" destOrd="0" presId="urn:microsoft.com/office/officeart/2005/8/layout/cycle6"/>
    <dgm:cxn modelId="{BF032767-E7ED-49E4-AE78-7D1FD8B93704}" type="presParOf" srcId="{97EA20A0-34ED-4907-A326-2D11FA12E01F}" destId="{D20A7057-022B-4A34-B941-C6161EEA5D45}" srcOrd="15" destOrd="0" presId="urn:microsoft.com/office/officeart/2005/8/layout/cycle6"/>
    <dgm:cxn modelId="{3D4FE9B1-2760-4F77-A55E-25B40F6F3A76}" type="presParOf" srcId="{97EA20A0-34ED-4907-A326-2D11FA12E01F}" destId="{3E25C6C0-0692-40B9-A74C-F1CDE8E345FF}" srcOrd="16" destOrd="0" presId="urn:microsoft.com/office/officeart/2005/8/layout/cycle6"/>
    <dgm:cxn modelId="{8CCAEA9C-1C62-476E-AE4C-C990892DA9BF}" type="presParOf" srcId="{97EA20A0-34ED-4907-A326-2D11FA12E01F}" destId="{CBEDFE57-3180-450E-B85A-5252953FF5AD}" srcOrd="17" destOrd="0" presId="urn:microsoft.com/office/officeart/2005/8/layout/cycle6"/>
    <dgm:cxn modelId="{910B85AC-C8BC-44D1-BDA1-3CDB5626FBDC}" type="presParOf" srcId="{97EA20A0-34ED-4907-A326-2D11FA12E01F}" destId="{A7AB13E6-C098-4ACE-96C6-A468471768A0}" srcOrd="18" destOrd="0" presId="urn:microsoft.com/office/officeart/2005/8/layout/cycle6"/>
    <dgm:cxn modelId="{B43F1D48-0B99-4833-94F7-DAB5242E6518}" type="presParOf" srcId="{97EA20A0-34ED-4907-A326-2D11FA12E01F}" destId="{B42D2509-0083-4063-B53A-83EA2D87EFAB}" srcOrd="19" destOrd="0" presId="urn:microsoft.com/office/officeart/2005/8/layout/cycle6"/>
    <dgm:cxn modelId="{F81D489C-3289-41EC-93EB-A9930A9DE7EE}" type="presParOf" srcId="{97EA20A0-34ED-4907-A326-2D11FA12E01F}" destId="{021782A6-443B-4CF9-9571-9660791D298F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74EBC-593C-49BF-B226-3A5DD9761F2A}">
      <dsp:nvSpPr>
        <dsp:cNvPr id="0" name=""/>
        <dsp:cNvSpPr/>
      </dsp:nvSpPr>
      <dsp:spPr>
        <a:xfrm>
          <a:off x="2575304" y="2181"/>
          <a:ext cx="980827" cy="637538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err="1" smtClean="0"/>
            <a:t>private</a:t>
          </a:r>
          <a:r>
            <a:rPr lang="es-AR" sz="1300" kern="1200" dirty="0" smtClean="0"/>
            <a:t> </a:t>
          </a:r>
          <a:r>
            <a:rPr lang="es-AR" sz="1300" kern="1200" dirty="0" err="1" smtClean="0"/>
            <a:t>vehicle</a:t>
          </a:r>
          <a:endParaRPr lang="es-AR" sz="1300" kern="1200" dirty="0"/>
        </a:p>
      </dsp:txBody>
      <dsp:txXfrm>
        <a:off x="2606426" y="33303"/>
        <a:ext cx="918583" cy="575294"/>
      </dsp:txXfrm>
    </dsp:sp>
    <dsp:sp modelId="{D473A9BE-B33D-4689-9EC9-285C1D43AA73}">
      <dsp:nvSpPr>
        <dsp:cNvPr id="0" name=""/>
        <dsp:cNvSpPr/>
      </dsp:nvSpPr>
      <dsp:spPr>
        <a:xfrm>
          <a:off x="1170588" y="298669"/>
          <a:ext cx="3642937" cy="3642937"/>
        </a:xfrm>
        <a:custGeom>
          <a:avLst/>
          <a:gdLst/>
          <a:ahLst/>
          <a:cxnLst/>
          <a:rect l="0" t="0" r="0" b="0"/>
          <a:pathLst>
            <a:path>
              <a:moveTo>
                <a:pt x="2394634" y="92529"/>
              </a:moveTo>
              <a:arcTo wR="1821468" hR="1821468" stAng="17300462" swAng="1791311"/>
            </a:path>
          </a:pathLst>
        </a:custGeom>
        <a:noFill/>
        <a:ln w="9525" cap="flat" cmpd="sng" algn="ctr">
          <a:solidFill>
            <a:schemeClr val="accent1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7B2D88-8B6A-44D1-BC31-ABB91DD06AC1}">
      <dsp:nvSpPr>
        <dsp:cNvPr id="0" name=""/>
        <dsp:cNvSpPr/>
      </dsp:nvSpPr>
      <dsp:spPr>
        <a:xfrm>
          <a:off x="4107440" y="913129"/>
          <a:ext cx="980827" cy="637538"/>
        </a:xfrm>
        <a:prstGeom prst="roundRect">
          <a:avLst/>
        </a:prstGeom>
        <a:solidFill>
          <a:schemeClr val="accent1">
            <a:shade val="50000"/>
            <a:hueOff val="36856"/>
            <a:satOff val="4977"/>
            <a:lumOff val="9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active </a:t>
          </a:r>
          <a:r>
            <a:rPr lang="es-AR" sz="1300" kern="1200" dirty="0" err="1" smtClean="0"/>
            <a:t>transport</a:t>
          </a:r>
          <a:endParaRPr lang="es-AR" sz="1300" kern="1200" dirty="0"/>
        </a:p>
      </dsp:txBody>
      <dsp:txXfrm>
        <a:off x="4138562" y="944251"/>
        <a:ext cx="918583" cy="575294"/>
      </dsp:txXfrm>
    </dsp:sp>
    <dsp:sp modelId="{A0ABCBA3-9F46-4CF2-972E-5884A77E1238}">
      <dsp:nvSpPr>
        <dsp:cNvPr id="0" name=""/>
        <dsp:cNvSpPr/>
      </dsp:nvSpPr>
      <dsp:spPr>
        <a:xfrm>
          <a:off x="1242280" y="425479"/>
          <a:ext cx="3642937" cy="3642937"/>
        </a:xfrm>
        <a:custGeom>
          <a:avLst/>
          <a:gdLst/>
          <a:ahLst/>
          <a:cxnLst/>
          <a:rect l="0" t="0" r="0" b="0"/>
          <a:pathLst>
            <a:path>
              <a:moveTo>
                <a:pt x="3507237" y="1131590"/>
              </a:moveTo>
              <a:arcTo wR="1821468" hR="1821468" stAng="20264629" swAng="1288365"/>
            </a:path>
          </a:pathLst>
        </a:custGeom>
        <a:noFill/>
        <a:ln w="9525" cap="flat" cmpd="sng" algn="ctr">
          <a:solidFill>
            <a:schemeClr val="accent1">
              <a:shade val="90000"/>
              <a:hueOff val="39386"/>
              <a:satOff val="149"/>
              <a:lumOff val="57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E051D-8024-4275-A649-82B225C8E1B0}">
      <dsp:nvSpPr>
        <dsp:cNvPr id="0" name=""/>
        <dsp:cNvSpPr/>
      </dsp:nvSpPr>
      <dsp:spPr>
        <a:xfrm>
          <a:off x="4145837" y="2228964"/>
          <a:ext cx="1391362" cy="637538"/>
        </a:xfrm>
        <a:prstGeom prst="roundRect">
          <a:avLst/>
        </a:prstGeom>
        <a:solidFill>
          <a:schemeClr val="accent1">
            <a:shade val="50000"/>
            <a:hueOff val="73712"/>
            <a:satOff val="9953"/>
            <a:lumOff val="1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 e-</a:t>
          </a:r>
          <a:r>
            <a:rPr lang="es-AR" sz="1300" kern="1200" dirty="0" err="1" smtClean="0"/>
            <a:t>carsharing</a:t>
          </a:r>
          <a:endParaRPr lang="es-AR" sz="1300" kern="1200" dirty="0"/>
        </a:p>
      </dsp:txBody>
      <dsp:txXfrm>
        <a:off x="4176959" y="2260086"/>
        <a:ext cx="1329118" cy="575294"/>
      </dsp:txXfrm>
    </dsp:sp>
    <dsp:sp modelId="{E837EAEE-F872-4053-B1CD-88DC5C40DF7A}">
      <dsp:nvSpPr>
        <dsp:cNvPr id="0" name=""/>
        <dsp:cNvSpPr/>
      </dsp:nvSpPr>
      <dsp:spPr>
        <a:xfrm>
          <a:off x="1244249" y="320950"/>
          <a:ext cx="3642937" cy="3642937"/>
        </a:xfrm>
        <a:custGeom>
          <a:avLst/>
          <a:gdLst/>
          <a:ahLst/>
          <a:cxnLst/>
          <a:rect l="0" t="0" r="0" b="0"/>
          <a:pathLst>
            <a:path>
              <a:moveTo>
                <a:pt x="3489914" y="2552247"/>
              </a:moveTo>
              <a:arcTo wR="1821468" hR="1821468" stAng="1419203" swAng="1359953"/>
            </a:path>
          </a:pathLst>
        </a:custGeom>
        <a:noFill/>
        <a:ln w="9525" cap="flat" cmpd="sng" algn="ctr">
          <a:solidFill>
            <a:schemeClr val="accent1">
              <a:shade val="90000"/>
              <a:hueOff val="78773"/>
              <a:satOff val="297"/>
              <a:lumOff val="115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1FCE3F-2AD7-4712-BAE5-EAE9BAEC6B2A}">
      <dsp:nvSpPr>
        <dsp:cNvPr id="0" name=""/>
        <dsp:cNvSpPr/>
      </dsp:nvSpPr>
      <dsp:spPr>
        <a:xfrm>
          <a:off x="3365610" y="3464736"/>
          <a:ext cx="980827" cy="637538"/>
        </a:xfrm>
        <a:prstGeom prst="roundRect">
          <a:avLst/>
        </a:prstGeom>
        <a:solidFill>
          <a:schemeClr val="accent1">
            <a:shade val="50000"/>
            <a:hueOff val="110568"/>
            <a:satOff val="14930"/>
            <a:lumOff val="2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err="1" smtClean="0"/>
            <a:t>Shared</a:t>
          </a:r>
          <a:r>
            <a:rPr lang="es-AR" sz="1300" kern="1200" dirty="0" smtClean="0"/>
            <a:t> taxi</a:t>
          </a:r>
          <a:endParaRPr lang="es-AR" sz="1300" kern="1200" dirty="0"/>
        </a:p>
      </dsp:txBody>
      <dsp:txXfrm>
        <a:off x="3396732" y="3495858"/>
        <a:ext cx="918583" cy="575294"/>
      </dsp:txXfrm>
    </dsp:sp>
    <dsp:sp modelId="{A987E2E6-218D-42C6-85AA-B5B9F8D3213B}">
      <dsp:nvSpPr>
        <dsp:cNvPr id="0" name=""/>
        <dsp:cNvSpPr/>
      </dsp:nvSpPr>
      <dsp:spPr>
        <a:xfrm>
          <a:off x="1244249" y="320950"/>
          <a:ext cx="3642937" cy="3642937"/>
        </a:xfrm>
        <a:custGeom>
          <a:avLst/>
          <a:gdLst/>
          <a:ahLst/>
          <a:cxnLst/>
          <a:rect l="0" t="0" r="0" b="0"/>
          <a:pathLst>
            <a:path>
              <a:moveTo>
                <a:pt x="2115443" y="3619058"/>
              </a:moveTo>
              <a:arcTo wR="1821468" hR="1821468" stAng="4842731" swAng="1114539"/>
            </a:path>
          </a:pathLst>
        </a:custGeom>
        <a:noFill/>
        <a:ln w="9525" cap="flat" cmpd="sng" algn="ctr">
          <a:solidFill>
            <a:schemeClr val="accent1">
              <a:shade val="90000"/>
              <a:hueOff val="118159"/>
              <a:satOff val="446"/>
              <a:lumOff val="173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81028-18B3-4984-8AEC-0AF8150369C6}">
      <dsp:nvSpPr>
        <dsp:cNvPr id="0" name=""/>
        <dsp:cNvSpPr/>
      </dsp:nvSpPr>
      <dsp:spPr>
        <a:xfrm>
          <a:off x="1784998" y="3464736"/>
          <a:ext cx="980827" cy="637538"/>
        </a:xfrm>
        <a:prstGeom prst="roundRect">
          <a:avLst/>
        </a:prstGeom>
        <a:solidFill>
          <a:schemeClr val="accent1">
            <a:shade val="50000"/>
            <a:hueOff val="110568"/>
            <a:satOff val="14930"/>
            <a:lumOff val="295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peer 2 peer sharing</a:t>
          </a:r>
          <a:endParaRPr lang="es-AR" sz="1300" kern="1200" dirty="0"/>
        </a:p>
      </dsp:txBody>
      <dsp:txXfrm>
        <a:off x="1816120" y="3495858"/>
        <a:ext cx="918583" cy="575294"/>
      </dsp:txXfrm>
    </dsp:sp>
    <dsp:sp modelId="{3C758A6F-7290-40EB-B5F7-90EB1126B080}">
      <dsp:nvSpPr>
        <dsp:cNvPr id="0" name=""/>
        <dsp:cNvSpPr/>
      </dsp:nvSpPr>
      <dsp:spPr>
        <a:xfrm>
          <a:off x="1271616" y="347424"/>
          <a:ext cx="3642937" cy="3642937"/>
        </a:xfrm>
        <a:custGeom>
          <a:avLst/>
          <a:gdLst/>
          <a:ahLst/>
          <a:cxnLst/>
          <a:rect l="0" t="0" r="0" b="0"/>
          <a:pathLst>
            <a:path>
              <a:moveTo>
                <a:pt x="535318" y="3111262"/>
              </a:moveTo>
              <a:arcTo wR="1821468" hR="1821468" stAng="8095138" swAng="1603884"/>
            </a:path>
          </a:pathLst>
        </a:custGeom>
        <a:noFill/>
        <a:ln w="9525" cap="flat" cmpd="sng" algn="ctr">
          <a:solidFill>
            <a:schemeClr val="accent1">
              <a:shade val="90000"/>
              <a:hueOff val="118159"/>
              <a:satOff val="446"/>
              <a:lumOff val="1731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0A7057-022B-4A34-B941-C6161EEA5D45}">
      <dsp:nvSpPr>
        <dsp:cNvPr id="0" name=""/>
        <dsp:cNvSpPr/>
      </dsp:nvSpPr>
      <dsp:spPr>
        <a:xfrm>
          <a:off x="792093" y="2096623"/>
          <a:ext cx="980827" cy="637538"/>
        </a:xfrm>
        <a:prstGeom prst="roundRect">
          <a:avLst/>
        </a:prstGeom>
        <a:solidFill>
          <a:schemeClr val="accent1">
            <a:shade val="50000"/>
            <a:hueOff val="73712"/>
            <a:satOff val="9953"/>
            <a:lumOff val="19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smtClean="0"/>
            <a:t>flexible bus routes</a:t>
          </a:r>
          <a:endParaRPr lang="es-AR" sz="1300" kern="1200" dirty="0"/>
        </a:p>
      </dsp:txBody>
      <dsp:txXfrm>
        <a:off x="823215" y="2127745"/>
        <a:ext cx="918583" cy="575294"/>
      </dsp:txXfrm>
    </dsp:sp>
    <dsp:sp modelId="{CBEDFE57-3180-450E-B85A-5252953FF5AD}">
      <dsp:nvSpPr>
        <dsp:cNvPr id="0" name=""/>
        <dsp:cNvSpPr/>
      </dsp:nvSpPr>
      <dsp:spPr>
        <a:xfrm>
          <a:off x="1262295" y="283948"/>
          <a:ext cx="3642937" cy="3642937"/>
        </a:xfrm>
        <a:custGeom>
          <a:avLst/>
          <a:gdLst/>
          <a:ahLst/>
          <a:cxnLst/>
          <a:rect l="0" t="0" r="0" b="0"/>
          <a:pathLst>
            <a:path>
              <a:moveTo>
                <a:pt x="76" y="1804767"/>
              </a:moveTo>
              <a:arcTo wR="1821468" hR="1821468" stAng="10831522" swAng="1474637"/>
            </a:path>
          </a:pathLst>
        </a:custGeom>
        <a:noFill/>
        <a:ln w="9525" cap="flat" cmpd="sng" algn="ctr">
          <a:solidFill>
            <a:schemeClr val="accent1">
              <a:shade val="90000"/>
              <a:hueOff val="78773"/>
              <a:satOff val="297"/>
              <a:lumOff val="115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B13E6-C098-4ACE-96C6-A468471768A0}">
      <dsp:nvSpPr>
        <dsp:cNvPr id="0" name=""/>
        <dsp:cNvSpPr/>
      </dsp:nvSpPr>
      <dsp:spPr>
        <a:xfrm>
          <a:off x="1151222" y="687982"/>
          <a:ext cx="980827" cy="637538"/>
        </a:xfrm>
        <a:prstGeom prst="roundRect">
          <a:avLst/>
        </a:prstGeom>
        <a:solidFill>
          <a:schemeClr val="accent1">
            <a:shade val="50000"/>
            <a:hueOff val="36856"/>
            <a:satOff val="4977"/>
            <a:lumOff val="98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kern="1200" dirty="0" err="1" smtClean="0"/>
            <a:t>mass</a:t>
          </a:r>
          <a:r>
            <a:rPr lang="es-AR" sz="1300" kern="1200" dirty="0" smtClean="0"/>
            <a:t> </a:t>
          </a:r>
          <a:r>
            <a:rPr lang="es-AR" sz="1300" kern="1200" dirty="0" err="1" smtClean="0"/>
            <a:t>transit</a:t>
          </a:r>
          <a:endParaRPr lang="es-AR" sz="1300" kern="1200" dirty="0"/>
        </a:p>
      </dsp:txBody>
      <dsp:txXfrm>
        <a:off x="1182344" y="719104"/>
        <a:ext cx="918583" cy="575294"/>
      </dsp:txXfrm>
    </dsp:sp>
    <dsp:sp modelId="{021782A6-443B-4CF9-9571-9660791D298F}">
      <dsp:nvSpPr>
        <dsp:cNvPr id="0" name=""/>
        <dsp:cNvSpPr/>
      </dsp:nvSpPr>
      <dsp:spPr>
        <a:xfrm>
          <a:off x="1244249" y="320950"/>
          <a:ext cx="3642937" cy="3642937"/>
        </a:xfrm>
        <a:custGeom>
          <a:avLst/>
          <a:gdLst/>
          <a:ahLst/>
          <a:cxnLst/>
          <a:rect l="0" t="0" r="0" b="0"/>
          <a:pathLst>
            <a:path>
              <a:moveTo>
                <a:pt x="730352" y="362971"/>
              </a:moveTo>
              <a:arcTo wR="1821468" hR="1821468" stAng="13991967" swAng="1258125"/>
            </a:path>
          </a:pathLst>
        </a:custGeom>
        <a:noFill/>
        <a:ln w="9525" cap="flat" cmpd="sng" algn="ctr">
          <a:solidFill>
            <a:schemeClr val="accent1">
              <a:shade val="90000"/>
              <a:hueOff val="39386"/>
              <a:satOff val="149"/>
              <a:lumOff val="57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B94A446-2AB8-4989-9F6B-38DF2BA165B3}" type="datetimeFigureOut">
              <a:rPr lang="es-AR" smtClean="0"/>
              <a:t>18/09/2017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F9AC237-918C-433B-88A6-8FC111DD15D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8771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810507" y="3662366"/>
            <a:ext cx="550613" cy="550613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64208" y="3815483"/>
            <a:ext cx="124883" cy="12488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77766" y="164179"/>
            <a:ext cx="2721225" cy="3498187"/>
            <a:chOff x="5089275" y="699163"/>
            <a:chExt cx="2721225" cy="349818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6194175" y="955425"/>
              <a:ext cx="540000" cy="540000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730500" y="1495425"/>
              <a:ext cx="540000" cy="540000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prstClr val="white"/>
                  </a:solidFill>
                </a:rPr>
                <a:t>     </a:t>
              </a: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942175" y="2284209"/>
              <a:ext cx="540000" cy="540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145616" y="2997479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609292" y="955425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270499" y="2866078"/>
              <a:ext cx="245672" cy="245672"/>
            </a:xfrm>
            <a:prstGeom prst="rect">
              <a:avLst/>
            </a:prstGeom>
            <a:solidFill>
              <a:srgbClr val="4AAA42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089275" y="2572209"/>
              <a:ext cx="252000" cy="252000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4" name="Rectangle 23"/>
            <p:cNvSpPr>
              <a:spLocks/>
            </p:cNvSpPr>
            <p:nvPr userDrawn="1"/>
          </p:nvSpPr>
          <p:spPr>
            <a:xfrm>
              <a:off x="7016913" y="1783425"/>
              <a:ext cx="252000" cy="252000"/>
            </a:xfrm>
            <a:prstGeom prst="rect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5" name="Rectangle 24"/>
            <p:cNvSpPr>
              <a:spLocks/>
            </p:cNvSpPr>
            <p:nvPr userDrawn="1"/>
          </p:nvSpPr>
          <p:spPr>
            <a:xfrm>
              <a:off x="6482175" y="3119415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654175" y="1495425"/>
              <a:ext cx="540000" cy="540000"/>
            </a:xfrm>
            <a:prstGeom prst="rect">
              <a:avLst/>
            </a:prstGeom>
            <a:solidFill>
              <a:srgbClr val="0075BC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6734175" y="2571750"/>
              <a:ext cx="540000" cy="540000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7270500" y="2031750"/>
              <a:ext cx="540000" cy="540000"/>
            </a:xfrm>
            <a:prstGeom prst="rect">
              <a:avLst/>
            </a:prstGeom>
            <a:solidFill>
              <a:srgbClr val="4FBB49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6485391" y="2035425"/>
              <a:ext cx="248784" cy="248784"/>
            </a:xfrm>
            <a:prstGeom prst="rect">
              <a:avLst/>
            </a:prstGeom>
            <a:solidFill>
              <a:srgbClr val="00436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5940629" y="951163"/>
              <a:ext cx="253546" cy="253546"/>
            </a:xfrm>
            <a:prstGeom prst="rect">
              <a:avLst/>
            </a:prstGeom>
            <a:solidFill>
              <a:srgbClr val="367F3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367F31"/>
                </a:solidFill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5405391" y="1253769"/>
              <a:ext cx="248784" cy="248784"/>
            </a:xfrm>
            <a:prstGeom prst="rect">
              <a:avLst/>
            </a:prstGeom>
            <a:solidFill>
              <a:srgbClr val="00568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685616" y="2446867"/>
              <a:ext cx="124883" cy="12488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5398434" y="3950092"/>
              <a:ext cx="247258" cy="247258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Rectangle 34"/>
            <p:cNvSpPr>
              <a:spLocks/>
            </p:cNvSpPr>
            <p:nvPr userDrawn="1"/>
          </p:nvSpPr>
          <p:spPr>
            <a:xfrm>
              <a:off x="5654175" y="1783217"/>
              <a:ext cx="253546" cy="2535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6360508" y="3371415"/>
              <a:ext cx="124883" cy="124883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5415416" y="2035425"/>
              <a:ext cx="248784" cy="248784"/>
            </a:xfrm>
            <a:prstGeom prst="rect">
              <a:avLst/>
            </a:prstGeom>
            <a:solidFill>
              <a:srgbClr val="005688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6746913" y="701879"/>
              <a:ext cx="249284" cy="249284"/>
            </a:xfrm>
            <a:prstGeom prst="rect">
              <a:avLst/>
            </a:prstGeom>
            <a:solidFill>
              <a:srgbClr val="4AAA4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>
              <a:spLocks/>
            </p:cNvSpPr>
            <p:nvPr userDrawn="1"/>
          </p:nvSpPr>
          <p:spPr>
            <a:xfrm>
              <a:off x="5688629" y="699163"/>
              <a:ext cx="252000" cy="252000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5" name="Picture 4" descr="Captura de pantalla 2013-06-06 a la(s) 17.27.07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276" y="1547970"/>
            <a:ext cx="4214091" cy="156624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0" y="4815840"/>
            <a:ext cx="9144000" cy="3276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4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D69058A-5C9B-434D-B8B2-57D6EF80388F}" type="datetimeFigureOut">
              <a:rPr lang="es-AR" smtClean="0"/>
              <a:t>18/09/2017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E22EDB7-DB83-4157-B349-B8BE6292D6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681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463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3233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3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417754"/>
            <a:ext cx="9144000" cy="5150092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innerShdw blurRad="993775" dist="749300" dir="5400000">
              <a:prstClr val="black">
                <a:alpha val="38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326357" y="411165"/>
            <a:ext cx="6488112" cy="378346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261259"/>
            <a:ext cx="2411414" cy="4209824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martArt Placeholder 3"/>
          <p:cNvSpPr>
            <a:spLocks noGrp="1"/>
          </p:cNvSpPr>
          <p:nvPr>
            <p:ph type="dgm" sz="quarter" idx="11"/>
          </p:nvPr>
        </p:nvSpPr>
        <p:spPr>
          <a:xfrm>
            <a:off x="2411414" y="411162"/>
            <a:ext cx="6483350" cy="4008438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smtClean="0"/>
              <a:t>Haga clic en el icono para agregar un elemento gráfico SmartArt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5"/>
            <a:ext cx="2158999" cy="400843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8316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261259"/>
            <a:ext cx="9144000" cy="10014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20" y="411168"/>
            <a:ext cx="4318001" cy="7862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20" y="1495429"/>
            <a:ext cx="4318001" cy="3025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70413" y="-346"/>
            <a:ext cx="4324350" cy="473268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32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 +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/>
          </p:cNvSpPr>
          <p:nvPr/>
        </p:nvSpPr>
        <p:spPr>
          <a:xfrm>
            <a:off x="0" y="261259"/>
            <a:ext cx="9144000" cy="696686"/>
          </a:xfrm>
          <a:prstGeom prst="rect">
            <a:avLst/>
          </a:prstGeom>
          <a:solidFill>
            <a:srgbClr val="00568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20" y="1495429"/>
            <a:ext cx="4318001" cy="30257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4"/>
          </p:nvPr>
        </p:nvSpPr>
        <p:spPr>
          <a:xfrm>
            <a:off x="4570414" y="1495429"/>
            <a:ext cx="4324350" cy="3025775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 typeface="Arial"/>
              <a:buNone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s-ES" smtClean="0"/>
              <a:t>Haga clic en el icono para agregar un gráfico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40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52412" y="411164"/>
            <a:ext cx="8642352" cy="47420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/>
          <a:lstStyle>
            <a:lvl1pPr marL="0" indent="0">
              <a:lnSpc>
                <a:spcPct val="80000"/>
              </a:lnSpc>
              <a:buNone/>
              <a:defRPr sz="2500" b="1">
                <a:solidFill>
                  <a:srgbClr val="005688"/>
                </a:solidFill>
                <a:latin typeface="Arial"/>
                <a:cs typeface="Arial"/>
              </a:defRPr>
            </a:lvl1pPr>
            <a:lvl2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2pPr>
            <a:lvl3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3pPr>
            <a:lvl4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4pPr>
            <a:lvl5pPr>
              <a:defRPr sz="2500" b="1">
                <a:solidFill>
                  <a:srgbClr val="005688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2420" y="1495429"/>
            <a:ext cx="4318001" cy="30257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15000" b="1" spc="-300">
                <a:solidFill>
                  <a:srgbClr val="4FBB49"/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0413" y="1495429"/>
            <a:ext cx="4324352" cy="2699203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9144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3716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82880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Right Bracket 1"/>
          <p:cNvSpPr/>
          <p:nvPr/>
        </p:nvSpPr>
        <p:spPr>
          <a:xfrm>
            <a:off x="4339779" y="2571751"/>
            <a:ext cx="72571" cy="1949450"/>
          </a:xfrm>
          <a:prstGeom prst="rightBracke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412350" y="4064000"/>
            <a:ext cx="158071" cy="0"/>
          </a:xfrm>
          <a:prstGeom prst="line">
            <a:avLst/>
          </a:prstGeom>
          <a:ln>
            <a:solidFill>
              <a:srgbClr val="BFBFB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D69058A-5C9B-434D-B8B2-57D6EF80388F}" type="datetimeFigureOut">
              <a:rPr lang="es-AR" smtClean="0"/>
              <a:t>18/09/2017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E22EDB7-DB83-4157-B349-B8BE6292D66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3439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F logos-06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9227" y="4953595"/>
            <a:ext cx="1357529" cy="121526"/>
          </a:xfrm>
          <a:prstGeom prst="rect">
            <a:avLst/>
          </a:prstGeom>
        </p:spPr>
      </p:pic>
      <p:pic>
        <p:nvPicPr>
          <p:cNvPr id="2" name="Picture 1" descr="CAF logos-09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52" y="4768041"/>
            <a:ext cx="1332365" cy="3774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651004"/>
            <a:ext cx="9144000" cy="109555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95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2574" y="0"/>
            <a:ext cx="25114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Rectángulo"/>
          <p:cNvSpPr/>
          <p:nvPr/>
        </p:nvSpPr>
        <p:spPr>
          <a:xfrm>
            <a:off x="9994" y="3827244"/>
            <a:ext cx="9134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1600" dirty="0" smtClean="0"/>
              <a:t>buenos aires, septiembre de 2017</a:t>
            </a:r>
            <a:endParaRPr lang="es-AR" sz="1600" dirty="0"/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9994" y="1635646"/>
            <a:ext cx="9144000" cy="169993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s-A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más allá de los datos</a:t>
            </a:r>
            <a:br>
              <a:rPr lang="es-A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</a:br>
            <a:r>
              <a:rPr lang="es-AR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retos para américa latina</a:t>
            </a:r>
            <a:endParaRPr lang="es-ES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436096" y="4371950"/>
            <a:ext cx="3748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@</a:t>
            </a:r>
            <a:r>
              <a:rPr lang="en-US" sz="1600" dirty="0" err="1" smtClean="0"/>
              <a:t>nico_estupinan</a:t>
            </a:r>
            <a:endParaRPr lang="es-ES" sz="1600" dirty="0"/>
          </a:p>
        </p:txBody>
      </p:sp>
      <p:pic>
        <p:nvPicPr>
          <p:cNvPr id="8" name="Imagen 7" descr="thumb_IMG_1664_102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43029"/>
            <a:ext cx="442921" cy="3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/>
          <a:srcRect t="26265"/>
          <a:stretch/>
        </p:blipFill>
        <p:spPr bwMode="auto">
          <a:xfrm>
            <a:off x="-1188640" y="1578450"/>
            <a:ext cx="6328082" cy="290686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CuadroTexto 5"/>
          <p:cNvSpPr txBox="1"/>
          <p:nvPr/>
        </p:nvSpPr>
        <p:spPr>
          <a:xfrm>
            <a:off x="-22748" y="47507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fuente: observatorio movilidad urbana– CAF 2015</a:t>
            </a:r>
            <a:endParaRPr lang="es-AR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067" y="164317"/>
            <a:ext cx="9144000" cy="3912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29 </a:t>
            </a:r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ciudades en LATAM muestran… </a:t>
            </a:r>
            <a:endParaRPr lang="es-E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13" y="3898228"/>
            <a:ext cx="427484" cy="427484"/>
          </a:xfrm>
          <a:prstGeom prst="rect">
            <a:avLst/>
          </a:prstGeom>
        </p:spPr>
      </p:pic>
      <p:pic>
        <p:nvPicPr>
          <p:cNvPr id="1028" name="Picture 4" descr="Image result for pedestrian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93" y="2411563"/>
            <a:ext cx="421600" cy="42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otorcycle clipar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43" y="2925327"/>
            <a:ext cx="480238" cy="318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57" y="2176774"/>
            <a:ext cx="569046" cy="5690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92752"/>
            <a:ext cx="4573466" cy="41923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93" y="1593699"/>
            <a:ext cx="600846" cy="6008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345" y="1676535"/>
            <a:ext cx="483518" cy="48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9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3067" y="164317"/>
            <a:ext cx="9144000" cy="3912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viaje 7 </a:t>
            </a:r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km </a:t>
            </a:r>
            <a:r>
              <a:rPr lang="es-ES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costo (</a:t>
            </a:r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directo)</a:t>
            </a:r>
            <a:endParaRPr lang="es-E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/>
          <a:srcRect t="-865"/>
          <a:stretch/>
        </p:blipFill>
        <p:spPr bwMode="auto">
          <a:xfrm>
            <a:off x="1020860" y="555527"/>
            <a:ext cx="7056784" cy="41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>
            <a:off x="2627784" y="627534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  <p:sp>
        <p:nvSpPr>
          <p:cNvPr id="17" name="CuadroTexto 16"/>
          <p:cNvSpPr txBox="1"/>
          <p:nvPr/>
        </p:nvSpPr>
        <p:spPr>
          <a:xfrm>
            <a:off x="-22748" y="47507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fuente: observatorio movilidad urbana– </a:t>
            </a:r>
            <a:r>
              <a:rPr lang="es-AR" dirty="0" smtClean="0"/>
              <a:t>CAF 2015</a:t>
            </a:r>
          </a:p>
        </p:txBody>
      </p:sp>
    </p:spTree>
    <p:extLst>
      <p:ext uri="{BB962C8B-B14F-4D97-AF65-F5344CB8AC3E}">
        <p14:creationId xmlns:p14="http://schemas.microsoft.com/office/powerpoint/2010/main" val="26470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475656" y="627534"/>
            <a:ext cx="6348566" cy="4104456"/>
            <a:chOff x="-846666" y="1480668"/>
            <a:chExt cx="8677613" cy="5144862"/>
          </a:xfrm>
        </p:grpSpPr>
        <p:graphicFrame>
          <p:nvGraphicFramePr>
            <p:cNvPr id="6" name="7 Diagrama"/>
            <p:cNvGraphicFramePr/>
            <p:nvPr>
              <p:extLst>
                <p:ext uri="{D42A27DB-BD31-4B8C-83A1-F6EECF244321}">
                  <p14:modId xmlns:p14="http://schemas.microsoft.com/office/powerpoint/2010/main" val="1723180021"/>
                </p:ext>
              </p:extLst>
            </p:nvPr>
          </p:nvGraphicFramePr>
          <p:xfrm>
            <a:off x="-846666" y="1480668"/>
            <a:ext cx="8661399" cy="51448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Elipse 2"/>
            <p:cNvSpPr/>
            <p:nvPr/>
          </p:nvSpPr>
          <p:spPr>
            <a:xfrm>
              <a:off x="2887579" y="2202754"/>
              <a:ext cx="900593" cy="1057986"/>
            </a:xfrm>
            <a:prstGeom prst="round2SameRect">
              <a:avLst/>
            </a:prstGeom>
            <a:blipFill>
              <a:blip r:embed="rId7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8" name="Elipse 31"/>
            <p:cNvSpPr/>
            <p:nvPr/>
          </p:nvSpPr>
          <p:spPr>
            <a:xfrm>
              <a:off x="2269619" y="5034224"/>
              <a:ext cx="841924" cy="844393"/>
            </a:xfrm>
            <a:prstGeom prst="round2SameRect">
              <a:avLst/>
            </a:prstGeom>
            <a:blipFill>
              <a:blip r:embed="rId8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Elipse 33"/>
            <p:cNvSpPr/>
            <p:nvPr/>
          </p:nvSpPr>
          <p:spPr>
            <a:xfrm>
              <a:off x="-199577" y="1603096"/>
              <a:ext cx="1160004" cy="985196"/>
            </a:xfrm>
            <a:prstGeom prst="round2SameRect">
              <a:avLst/>
            </a:prstGeom>
            <a:blipFill>
              <a:blip r:embed="rId9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34"/>
            <p:cNvSpPr/>
            <p:nvPr/>
          </p:nvSpPr>
          <p:spPr>
            <a:xfrm>
              <a:off x="85248" y="4947169"/>
              <a:ext cx="870974" cy="974081"/>
            </a:xfrm>
            <a:prstGeom prst="round2SameRect">
              <a:avLst/>
            </a:prstGeom>
            <a:blipFill>
              <a:blip r:embed="rId10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36"/>
            <p:cNvSpPr/>
            <p:nvPr/>
          </p:nvSpPr>
          <p:spPr>
            <a:xfrm>
              <a:off x="5266865" y="5878618"/>
              <a:ext cx="1085330" cy="715017"/>
            </a:xfrm>
            <a:prstGeom prst="round2SameRect">
              <a:avLst/>
            </a:prstGeom>
            <a:blipFill>
              <a:blip r:embed="rId11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37"/>
            <p:cNvSpPr/>
            <p:nvPr/>
          </p:nvSpPr>
          <p:spPr>
            <a:xfrm>
              <a:off x="6436783" y="4839302"/>
              <a:ext cx="1394164" cy="510637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13" name="Picture 2" descr="Image result for bike clipart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7381" y="2095694"/>
              <a:ext cx="809625" cy="8096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ítulo 1"/>
          <p:cNvSpPr txBox="1">
            <a:spLocks/>
          </p:cNvSpPr>
          <p:nvPr/>
        </p:nvSpPr>
        <p:spPr>
          <a:xfrm>
            <a:off x="3067" y="164317"/>
            <a:ext cx="9144000" cy="3912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espectro de movilidad… </a:t>
            </a:r>
            <a:endParaRPr lang="es-E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3067" y="164317"/>
            <a:ext cx="9144000" cy="3912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más allá de los datos…</a:t>
            </a:r>
            <a:endParaRPr lang="es-ES" sz="2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2 Rectángulo"/>
          <p:cNvSpPr/>
          <p:nvPr/>
        </p:nvSpPr>
        <p:spPr>
          <a:xfrm>
            <a:off x="5652120" y="1332331"/>
            <a:ext cx="31255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193374"/>
                </a:solidFill>
              </a:rPr>
              <a:t>$/m2/</a:t>
            </a:r>
            <a:r>
              <a:rPr lang="en-US" sz="2800" b="1" dirty="0" err="1" smtClean="0">
                <a:solidFill>
                  <a:srgbClr val="193374"/>
                </a:solidFill>
              </a:rPr>
              <a:t>hr</a:t>
            </a:r>
            <a:r>
              <a:rPr lang="en-US" sz="2800" b="1" dirty="0" smtClean="0">
                <a:solidFill>
                  <a:srgbClr val="193374"/>
                </a:solidFill>
              </a:rPr>
              <a:t>/</a:t>
            </a:r>
            <a:r>
              <a:rPr lang="en-US" sz="2800" b="1" dirty="0" err="1" smtClean="0">
                <a:solidFill>
                  <a:srgbClr val="193374"/>
                </a:solidFill>
              </a:rPr>
              <a:t>pax</a:t>
            </a:r>
            <a:endParaRPr lang="es-AR" sz="2800" b="1" dirty="0">
              <a:solidFill>
                <a:srgbClr val="193374"/>
              </a:solidFill>
            </a:endParaRPr>
          </a:p>
        </p:txBody>
      </p:sp>
      <p:sp>
        <p:nvSpPr>
          <p:cNvPr id="28" name="2 Rectángulo"/>
          <p:cNvSpPr/>
          <p:nvPr/>
        </p:nvSpPr>
        <p:spPr>
          <a:xfrm>
            <a:off x="2967433" y="771550"/>
            <a:ext cx="279141" cy="44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1</a:t>
            </a:r>
            <a:endParaRPr lang="es-AR" b="1" dirty="0" smtClean="0"/>
          </a:p>
          <a:p>
            <a:pPr algn="ctr"/>
            <a:endParaRPr lang="es-AR" b="1" dirty="0"/>
          </a:p>
        </p:txBody>
      </p:sp>
      <p:sp>
        <p:nvSpPr>
          <p:cNvPr id="29" name="Rectángulo 28"/>
          <p:cNvSpPr/>
          <p:nvPr/>
        </p:nvSpPr>
        <p:spPr>
          <a:xfrm>
            <a:off x="1981496" y="874608"/>
            <a:ext cx="330540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ＭＳ ゴシック"/>
                <a:ea typeface="ＭＳ ゴシック"/>
                <a:cs typeface="ＭＳ ゴシック"/>
              </a:rPr>
              <a:t>√</a:t>
            </a:r>
            <a:endParaRPr lang="es-ES" dirty="0"/>
          </a:p>
        </p:txBody>
      </p:sp>
      <p:sp>
        <p:nvSpPr>
          <p:cNvPr id="30" name="Rectángulo 29"/>
          <p:cNvSpPr/>
          <p:nvPr/>
        </p:nvSpPr>
        <p:spPr>
          <a:xfrm>
            <a:off x="2560876" y="1396681"/>
            <a:ext cx="238723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ＭＳ ゴシック"/>
                <a:ea typeface="ＭＳ ゴシック"/>
                <a:cs typeface="ＭＳ ゴシック"/>
              </a:rPr>
              <a:t>=</a:t>
            </a:r>
            <a:endParaRPr lang="es-ES" dirty="0"/>
          </a:p>
        </p:txBody>
      </p:sp>
      <p:sp>
        <p:nvSpPr>
          <p:cNvPr id="31" name="Rectángulo 30"/>
          <p:cNvSpPr/>
          <p:nvPr/>
        </p:nvSpPr>
        <p:spPr>
          <a:xfrm>
            <a:off x="2499905" y="834442"/>
            <a:ext cx="321394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Lucida Grande"/>
                <a:ea typeface="Lucida Grande"/>
                <a:cs typeface="Lucida Grande"/>
              </a:rPr>
              <a:t>½</a:t>
            </a:r>
            <a:endParaRPr lang="es-ES" dirty="0"/>
          </a:p>
        </p:txBody>
      </p:sp>
      <p:sp>
        <p:nvSpPr>
          <p:cNvPr id="32" name="Rectángulo 31"/>
          <p:cNvSpPr/>
          <p:nvPr/>
        </p:nvSpPr>
        <p:spPr>
          <a:xfrm>
            <a:off x="1595577" y="1060243"/>
            <a:ext cx="299606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Lucida Grande"/>
                <a:ea typeface="Lucida Grande"/>
                <a:cs typeface="Lucida Grande"/>
              </a:rPr>
              <a:t>π</a:t>
            </a:r>
            <a:endParaRPr lang="es-ES" dirty="0"/>
          </a:p>
        </p:txBody>
      </p:sp>
      <p:sp>
        <p:nvSpPr>
          <p:cNvPr id="33" name="Rectángulo 32"/>
          <p:cNvSpPr/>
          <p:nvPr/>
        </p:nvSpPr>
        <p:spPr>
          <a:xfrm>
            <a:off x="1985141" y="1299993"/>
            <a:ext cx="303462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latin typeface="Lucida Grande"/>
                <a:ea typeface="Lucida Grande"/>
                <a:cs typeface="Lucida Grande"/>
              </a:rPr>
              <a:t>φ</a:t>
            </a:r>
            <a:endParaRPr lang="es-ES" dirty="0"/>
          </a:p>
        </p:txBody>
      </p:sp>
      <p:sp>
        <p:nvSpPr>
          <p:cNvPr id="34" name="Rectángulo 33"/>
          <p:cNvSpPr/>
          <p:nvPr/>
        </p:nvSpPr>
        <p:spPr>
          <a:xfrm>
            <a:off x="1608309" y="1863096"/>
            <a:ext cx="286873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latin typeface="Lucida Grande"/>
                <a:ea typeface="Lucida Grande"/>
                <a:cs typeface="Lucida Grande"/>
              </a:rPr>
              <a:t>Φ</a:t>
            </a:r>
            <a:endParaRPr lang="es-ES" dirty="0"/>
          </a:p>
        </p:txBody>
      </p:sp>
      <p:sp>
        <p:nvSpPr>
          <p:cNvPr id="35" name="Rectángulo 34"/>
          <p:cNvSpPr/>
          <p:nvPr/>
        </p:nvSpPr>
        <p:spPr>
          <a:xfrm>
            <a:off x="2395606" y="1060243"/>
            <a:ext cx="264995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Lucida Grande"/>
                <a:ea typeface="Lucida Grande"/>
                <a:cs typeface="Lucida Grande"/>
              </a:rPr>
              <a:t>β</a:t>
            </a:r>
            <a:endParaRPr lang="es-ES" dirty="0"/>
          </a:p>
        </p:txBody>
      </p:sp>
      <p:sp>
        <p:nvSpPr>
          <p:cNvPr id="36" name="Rectángulo 35"/>
          <p:cNvSpPr/>
          <p:nvPr/>
        </p:nvSpPr>
        <p:spPr>
          <a:xfrm>
            <a:off x="2262232" y="2050668"/>
            <a:ext cx="300682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latin typeface="Lucida Grande"/>
                <a:ea typeface="Lucida Grande"/>
                <a:cs typeface="Lucida Grande"/>
              </a:rPr>
              <a:t>Ω</a:t>
            </a:r>
            <a:endParaRPr lang="es-ES" dirty="0"/>
          </a:p>
        </p:txBody>
      </p:sp>
      <p:sp>
        <p:nvSpPr>
          <p:cNvPr id="37" name="Rectángulo 36"/>
          <p:cNvSpPr/>
          <p:nvPr/>
        </p:nvSpPr>
        <p:spPr>
          <a:xfrm>
            <a:off x="2967433" y="1086010"/>
            <a:ext cx="239082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latin typeface="Lucida Grande"/>
                <a:ea typeface="Lucida Grande"/>
                <a:cs typeface="Lucida Grande"/>
              </a:rPr>
              <a:t>ε</a:t>
            </a:r>
            <a:endParaRPr lang="es-ES" dirty="0"/>
          </a:p>
        </p:txBody>
      </p:sp>
      <p:sp>
        <p:nvSpPr>
          <p:cNvPr id="38" name="Rectángulo 37"/>
          <p:cNvSpPr/>
          <p:nvPr/>
        </p:nvSpPr>
        <p:spPr>
          <a:xfrm>
            <a:off x="2703829" y="1567374"/>
            <a:ext cx="303462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err="1">
                <a:latin typeface="Lucida Grande"/>
                <a:ea typeface="Lucida Grande"/>
                <a:cs typeface="Lucida Grande"/>
              </a:rPr>
              <a:t>φ</a:t>
            </a:r>
            <a:endParaRPr lang="es-ES" dirty="0"/>
          </a:p>
        </p:txBody>
      </p:sp>
      <p:sp>
        <p:nvSpPr>
          <p:cNvPr id="39" name="Rectángulo 38"/>
          <p:cNvSpPr/>
          <p:nvPr/>
        </p:nvSpPr>
        <p:spPr>
          <a:xfrm>
            <a:off x="3110339" y="1539422"/>
            <a:ext cx="330540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ＭＳ ゴシック"/>
                <a:ea typeface="ＭＳ ゴシック"/>
                <a:cs typeface="ＭＳ ゴシック"/>
              </a:rPr>
              <a:t>∞</a:t>
            </a:r>
            <a:endParaRPr lang="es-ES" dirty="0"/>
          </a:p>
        </p:txBody>
      </p:sp>
      <p:sp>
        <p:nvSpPr>
          <p:cNvPr id="40" name="Rectángulo 39"/>
          <p:cNvSpPr/>
          <p:nvPr/>
        </p:nvSpPr>
        <p:spPr>
          <a:xfrm>
            <a:off x="2821300" y="1000393"/>
            <a:ext cx="238723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ＭＳ ゴシック"/>
                <a:ea typeface="ＭＳ ゴシック"/>
                <a:cs typeface="ＭＳ ゴシック"/>
              </a:rPr>
              <a:t>+</a:t>
            </a:r>
            <a:endParaRPr lang="es-ES" dirty="0"/>
          </a:p>
        </p:txBody>
      </p:sp>
      <p:sp>
        <p:nvSpPr>
          <p:cNvPr id="41" name="Rectángulo 40"/>
          <p:cNvSpPr/>
          <p:nvPr/>
        </p:nvSpPr>
        <p:spPr>
          <a:xfrm>
            <a:off x="1573788" y="1396680"/>
            <a:ext cx="321394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Lucida Grande"/>
                <a:ea typeface="Lucida Grande"/>
                <a:cs typeface="Lucida Grande"/>
              </a:rPr>
              <a:t>⅔</a:t>
            </a:r>
            <a:endParaRPr lang="es-ES" dirty="0"/>
          </a:p>
        </p:txBody>
      </p:sp>
      <p:sp>
        <p:nvSpPr>
          <p:cNvPr id="42" name="Rectángulo 41"/>
          <p:cNvSpPr/>
          <p:nvPr/>
        </p:nvSpPr>
        <p:spPr>
          <a:xfrm>
            <a:off x="2241521" y="1359289"/>
            <a:ext cx="321394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Lucida Grande"/>
                <a:ea typeface="Lucida Grande"/>
                <a:cs typeface="Lucida Grande"/>
              </a:rPr>
              <a:t>⅛</a:t>
            </a:r>
            <a:endParaRPr lang="es-ES" dirty="0"/>
          </a:p>
        </p:txBody>
      </p:sp>
      <p:sp>
        <p:nvSpPr>
          <p:cNvPr id="43" name="Rectángulo 42"/>
          <p:cNvSpPr/>
          <p:nvPr/>
        </p:nvSpPr>
        <p:spPr>
          <a:xfrm>
            <a:off x="2230337" y="1752055"/>
            <a:ext cx="330540" cy="2515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latin typeface="ＭＳ ゴシック"/>
                <a:ea typeface="ＭＳ ゴシック"/>
                <a:cs typeface="ＭＳ ゴシック"/>
              </a:rPr>
              <a:t>×</a:t>
            </a:r>
            <a:endParaRPr lang="es-ES" dirty="0"/>
          </a:p>
        </p:txBody>
      </p:sp>
      <p:sp>
        <p:nvSpPr>
          <p:cNvPr id="44" name="2 Rectángulo"/>
          <p:cNvSpPr/>
          <p:nvPr/>
        </p:nvSpPr>
        <p:spPr>
          <a:xfrm>
            <a:off x="1838588" y="1661228"/>
            <a:ext cx="279141" cy="44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0</a:t>
            </a:r>
            <a:endParaRPr lang="es-AR" b="1" dirty="0" smtClean="0"/>
          </a:p>
          <a:p>
            <a:pPr algn="ctr"/>
            <a:endParaRPr lang="es-AR" b="1" dirty="0"/>
          </a:p>
        </p:txBody>
      </p:sp>
      <p:sp>
        <p:nvSpPr>
          <p:cNvPr id="45" name="2 Rectángulo"/>
          <p:cNvSpPr/>
          <p:nvPr/>
        </p:nvSpPr>
        <p:spPr>
          <a:xfrm>
            <a:off x="1921354" y="1060243"/>
            <a:ext cx="279141" cy="44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3</a:t>
            </a:r>
            <a:endParaRPr lang="es-AR" b="1" dirty="0" smtClean="0"/>
          </a:p>
          <a:p>
            <a:pPr algn="ctr"/>
            <a:endParaRPr lang="es-AR" b="1" dirty="0"/>
          </a:p>
        </p:txBody>
      </p:sp>
      <p:sp>
        <p:nvSpPr>
          <p:cNvPr id="46" name="2 Rectángulo"/>
          <p:cNvSpPr/>
          <p:nvPr/>
        </p:nvSpPr>
        <p:spPr>
          <a:xfrm>
            <a:off x="2894103" y="1311811"/>
            <a:ext cx="279141" cy="44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7</a:t>
            </a:r>
            <a:endParaRPr lang="es-AR" b="1" dirty="0" smtClean="0"/>
          </a:p>
          <a:p>
            <a:pPr algn="ctr"/>
            <a:endParaRPr lang="es-AR" b="1" dirty="0"/>
          </a:p>
        </p:txBody>
      </p:sp>
      <p:sp>
        <p:nvSpPr>
          <p:cNvPr id="47" name="2 Rectángulo"/>
          <p:cNvSpPr/>
          <p:nvPr/>
        </p:nvSpPr>
        <p:spPr>
          <a:xfrm>
            <a:off x="2037506" y="1616740"/>
            <a:ext cx="279142" cy="44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2</a:t>
            </a:r>
            <a:endParaRPr lang="es-AR" b="1" dirty="0" smtClean="0"/>
          </a:p>
          <a:p>
            <a:pPr algn="ctr"/>
            <a:endParaRPr lang="es-AR" b="1" dirty="0"/>
          </a:p>
        </p:txBody>
      </p:sp>
      <p:sp>
        <p:nvSpPr>
          <p:cNvPr id="48" name="2 Rectángulo"/>
          <p:cNvSpPr/>
          <p:nvPr/>
        </p:nvSpPr>
        <p:spPr>
          <a:xfrm>
            <a:off x="2691803" y="1843351"/>
            <a:ext cx="426012" cy="44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93</a:t>
            </a:r>
            <a:endParaRPr lang="es-AR" b="1" dirty="0" smtClean="0"/>
          </a:p>
          <a:p>
            <a:pPr algn="ctr"/>
            <a:endParaRPr lang="es-AR" b="1" dirty="0"/>
          </a:p>
        </p:txBody>
      </p:sp>
      <p:sp>
        <p:nvSpPr>
          <p:cNvPr id="49" name="2 Rectángulo"/>
          <p:cNvSpPr/>
          <p:nvPr/>
        </p:nvSpPr>
        <p:spPr>
          <a:xfrm>
            <a:off x="1706579" y="2063474"/>
            <a:ext cx="455599" cy="440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18</a:t>
            </a:r>
            <a:endParaRPr lang="es-AR" b="1" dirty="0" smtClean="0"/>
          </a:p>
          <a:p>
            <a:pPr algn="ctr"/>
            <a:endParaRPr lang="es-AR" b="1" dirty="0"/>
          </a:p>
        </p:txBody>
      </p:sp>
      <p:sp>
        <p:nvSpPr>
          <p:cNvPr id="18" name="Trapecio 17"/>
          <p:cNvSpPr/>
          <p:nvPr/>
        </p:nvSpPr>
        <p:spPr>
          <a:xfrm rot="5400000">
            <a:off x="3666389" y="400836"/>
            <a:ext cx="2311771" cy="2386210"/>
          </a:xfrm>
          <a:prstGeom prst="trapezoid">
            <a:avLst>
              <a:gd name="adj" fmla="val 47712"/>
            </a:avLst>
          </a:prstGeom>
          <a:solidFill>
            <a:schemeClr val="lt1">
              <a:alpha val="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2 Rectángulo"/>
          <p:cNvSpPr/>
          <p:nvPr/>
        </p:nvSpPr>
        <p:spPr>
          <a:xfrm>
            <a:off x="35496" y="4231496"/>
            <a:ext cx="296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93374"/>
                </a:solidFill>
              </a:rPr>
              <a:t>7m2 x 1hr / 1pax</a:t>
            </a:r>
            <a:endParaRPr lang="es-AR" b="1" dirty="0">
              <a:solidFill>
                <a:srgbClr val="193374"/>
              </a:solidFill>
            </a:endParaRPr>
          </a:p>
        </p:txBody>
      </p:sp>
      <p:sp>
        <p:nvSpPr>
          <p:cNvPr id="20" name="2 Rectángulo"/>
          <p:cNvSpPr/>
          <p:nvPr/>
        </p:nvSpPr>
        <p:spPr>
          <a:xfrm>
            <a:off x="744159" y="4482549"/>
            <a:ext cx="1255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93374"/>
                </a:solidFill>
              </a:rPr>
              <a:t>$7</a:t>
            </a:r>
            <a:endParaRPr lang="es-AR" b="1" dirty="0">
              <a:solidFill>
                <a:srgbClr val="193374"/>
              </a:solidFill>
            </a:endParaRPr>
          </a:p>
        </p:txBody>
      </p:sp>
      <p:sp>
        <p:nvSpPr>
          <p:cNvPr id="21" name="2 Rectángulo"/>
          <p:cNvSpPr/>
          <p:nvPr/>
        </p:nvSpPr>
        <p:spPr>
          <a:xfrm>
            <a:off x="2904744" y="4233266"/>
            <a:ext cx="296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93374"/>
                </a:solidFill>
              </a:rPr>
              <a:t>7m2 x 1hr / 4pax</a:t>
            </a:r>
            <a:endParaRPr lang="es-AR" b="1" dirty="0">
              <a:solidFill>
                <a:srgbClr val="193374"/>
              </a:solidFill>
            </a:endParaRPr>
          </a:p>
        </p:txBody>
      </p:sp>
      <p:sp>
        <p:nvSpPr>
          <p:cNvPr id="22" name="2 Rectángulo"/>
          <p:cNvSpPr/>
          <p:nvPr/>
        </p:nvSpPr>
        <p:spPr>
          <a:xfrm>
            <a:off x="3580703" y="4482549"/>
            <a:ext cx="1611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93374"/>
                </a:solidFill>
              </a:rPr>
              <a:t>$1.75</a:t>
            </a:r>
            <a:endParaRPr lang="es-AR" b="1" dirty="0">
              <a:solidFill>
                <a:srgbClr val="193374"/>
              </a:solidFill>
            </a:endParaRPr>
          </a:p>
        </p:txBody>
      </p:sp>
      <p:sp>
        <p:nvSpPr>
          <p:cNvPr id="23" name="2 Rectángulo"/>
          <p:cNvSpPr/>
          <p:nvPr/>
        </p:nvSpPr>
        <p:spPr>
          <a:xfrm>
            <a:off x="5901201" y="4227167"/>
            <a:ext cx="296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93374"/>
                </a:solidFill>
              </a:rPr>
              <a:t>47 </a:t>
            </a:r>
            <a:r>
              <a:rPr lang="en-US" b="1" dirty="0" smtClean="0">
                <a:solidFill>
                  <a:srgbClr val="193374"/>
                </a:solidFill>
              </a:rPr>
              <a:t>m2 x 1hr / 160pax</a:t>
            </a:r>
            <a:endParaRPr lang="es-AR" b="1" dirty="0">
              <a:solidFill>
                <a:srgbClr val="193374"/>
              </a:solidFill>
            </a:endParaRPr>
          </a:p>
        </p:txBody>
      </p:sp>
      <p:sp>
        <p:nvSpPr>
          <p:cNvPr id="24" name="2 Rectángulo"/>
          <p:cNvSpPr/>
          <p:nvPr/>
        </p:nvSpPr>
        <p:spPr>
          <a:xfrm>
            <a:off x="6714279" y="4419276"/>
            <a:ext cx="14665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193374"/>
                </a:solidFill>
              </a:rPr>
              <a:t>$</a:t>
            </a:r>
            <a:r>
              <a:rPr lang="en-US" b="1" dirty="0" smtClean="0">
                <a:solidFill>
                  <a:srgbClr val="193374"/>
                </a:solidFill>
              </a:rPr>
              <a:t>0.29</a:t>
            </a:r>
            <a:endParaRPr lang="es-AR" b="1" dirty="0">
              <a:solidFill>
                <a:srgbClr val="193374"/>
              </a:solidFill>
            </a:endParaRPr>
          </a:p>
        </p:txBody>
      </p:sp>
      <p:pic>
        <p:nvPicPr>
          <p:cNvPr id="25" name="Imagen 24" descr="thumb_IMG_1661_102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b="21399"/>
          <a:stretch/>
        </p:blipFill>
        <p:spPr>
          <a:xfrm>
            <a:off x="6660231" y="2838404"/>
            <a:ext cx="1618154" cy="1404230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l="61939" t="23040"/>
          <a:stretch/>
        </p:blipFill>
        <p:spPr>
          <a:xfrm>
            <a:off x="749203" y="2525227"/>
            <a:ext cx="1574137" cy="179161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630" y="2909386"/>
            <a:ext cx="1666389" cy="1251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0.00277 C 0.03489 -0.0321 0.06285 -0.05926 0.09687 -0.05926 C 0.13194 -0.05926 0.15989 -0.0321 0.15989 0.00277 C 0.15989 0.03765 0.18785 0.06481 0.22292 0.06481 C 0.25694 0.06481 0.28489 0.03765 0.28489 0.00277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 0.11482 C -0.01927 0.07994 0.00868 0.05278 0.04271 0.05278 C 0.07777 0.05278 0.10573 0.07994 0.10573 0.11482 C 0.10573 0.14969 0.13368 0.17685 0.16875 0.17685 C 0.20277 0.17685 0.23073 0.14969 0.23073 0.11482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-0.035 0.028 -0.062 0.062 -0.062 C 0.097 -0.062 0.125 -0.035 0.125 0 C 0.125 0.035 0.153 0.062 0.188 0.062 C 0.222 0.062 0.25 0.035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2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2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6 0.00463 C -0.01684 0.01265 -0.02587 0.02067 -0.02986 0.03055 C -0.03386 0.04166 -0.03594 0.05463 -0.03785 0.06759 C -0.03993 0.08055 -0.03785 0.09166 -0.03594 0.1037 C -0.03386 0.1145 -0.03091 0.12654 -0.02379 0.13672 C -0.01788 0.1466 -0.00782 0.15463 0.00312 0.16049 C 0.01319 0.16666 0.02517 0.17067 0.03715 0.17253 C 0.04913 0.17469 0.06111 0.17469 0.07222 0.17253 C 0.0842 0.17067 0.09514 0.16574 0.10416 0.15771 C 0.11319 0.15061 0.12118 0.14166 0.12517 0.13055 C 0.13021 0.12067 0.13212 0.10648 0.13212 0.09567 C 0.13316 0.08456 0.13212 0.0716 0.12708 0.06049 C 0.12222 0.05061 0.11319 0.04259 0.10121 0.03858 C 0.08906 0.03549 0.07708 0.0395 0.06909 0.0466 C 0.06215 0.0537 0.05712 0.0645 0.05607 0.07777 C 0.05607 0.09074 0.05712 0.10277 0.06215 0.11265 C 0.06718 0.12253 0.06614 0.12469 0.08611 0.13765 C 0.10416 0.15154 0.12222 0.14753 0.13316 0.14876 C 0.14409 0.14876 0.15312 0.14475 0.16406 0.14074 C 0.17621 0.13549 0.18611 0.12654 0.19323 0.11851 C 0.20017 0.11049 0.20312 0.10061 0.20712 0.08456 C 0.21007 0.06851 0.21007 0.06049 0.21007 0.04876 C 0.21007 0.03672 0.21007 0.02469 0.21007 0.01265 " pathEditMode="relative" rAng="0" ptsTypes="AAAAAAAAAAAAAAAAAAAAAAA">
                                      <p:cBhvr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845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1081 C 0.05035 -0.10278 0.04132 -0.09476 0.03732 -0.08488 C 0.03333 -0.07377 0.03125 -0.06081 0.02934 -0.04784 C 0.02726 -0.03488 0.02934 -0.02377 0.03125 -0.01173 C 0.03333 -0.00093 0.03628 0.01111 0.0434 0.02129 C 0.0493 0.03117 0.05937 0.03919 0.07031 0.04506 C 0.08038 0.05123 0.09236 0.05524 0.10434 0.05709 C 0.11632 0.05926 0.1283 0.05926 0.13941 0.05709 C 0.15139 0.05524 0.16232 0.0503 0.17135 0.04228 C 0.18038 0.03518 0.18837 0.02623 0.19236 0.01512 C 0.19739 0.00524 0.1993 -0.00895 0.1993 -0.01976 C 0.20035 -0.03087 0.1993 -0.04383 0.19427 -0.05494 C 0.18941 -0.06482 0.18038 -0.07284 0.1684 -0.07686 C 0.15625 -0.07994 0.14427 -0.07593 0.13628 -0.06883 C 0.12934 -0.06173 0.1243 -0.05093 0.12326 -0.03766 C 0.12326 -0.0247 0.1243 -0.01266 0.12934 -0.00278 C 0.13437 0.00709 0.13333 0.00926 0.1533 0.02222 C 0.17135 0.03611 0.18941 0.03209 0.20035 0.03333 C 0.21128 0.03333 0.22031 0.02932 0.23125 0.0253 C 0.2434 0.02006 0.2533 0.01111 0.26042 0.00308 C 0.26736 -0.00494 0.27031 -0.01482 0.2743 -0.03087 C 0.27726 -0.04692 0.27726 -0.05494 0.27726 -0.06667 C 0.27726 -0.07871 0.27726 -0.09074 0.27726 -0.10278 " pathEditMode="relative" rAng="0" ptsTypes="AAAAAAAAAAAAAAAAAAAAAAA">
                                      <p:cBhvr>
                                        <p:cTn id="3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845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3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481 C -0.00659 -0.00679 -0.01562 0.00124 -0.01962 0.01112 C -0.02361 0.02223 -0.02569 0.03519 -0.0276 0.04815 C -0.02969 0.06112 -0.0276 0.07223 -0.02569 0.08426 C -0.02361 0.09507 -0.02066 0.1071 -0.01354 0.11729 C -0.00764 0.12716 0.00243 0.13519 0.01337 0.14105 C 0.02344 0.14723 0.03542 0.15124 0.0474 0.15309 C 0.05938 0.15525 0.07136 0.15525 0.08247 0.15309 C 0.09445 0.15124 0.10538 0.1463 0.11441 0.13828 C 0.12344 0.13118 0.13143 0.12223 0.13542 0.11112 C 0.14045 0.10124 0.14236 0.08704 0.14236 0.07624 C 0.14341 0.06513 0.14236 0.05216 0.13733 0.04105 C 0.13247 0.03118 0.12344 0.02315 0.11146 0.01914 C 0.09931 0.01605 0.08733 0.02007 0.07934 0.02716 C 0.0724 0.03426 0.06736 0.04507 0.06632 0.05834 C 0.06632 0.0713 0.06736 0.08334 0.0724 0.09321 C 0.07743 0.10309 0.07639 0.10525 0.09636 0.11821 C 0.11441 0.1321 0.13247 0.12809 0.14341 0.12933 C 0.15434 0.12933 0.16337 0.12531 0.17431 0.1213 C 0.18646 0.11605 0.19636 0.1071 0.20347 0.09908 C 0.21042 0.09105 0.21337 0.08118 0.21736 0.06513 C 0.22031 0.04908 0.22031 0.04105 0.22031 0.02933 C 0.22031 0.01729 0.22031 0.00525 0.22031 -0.00679 " pathEditMode="relative" rAng="0" ptsTypes="AAAAAAAAAAAAAAAAAAAAA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845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 0.008 -0.017 0.016 -0.021 0.026 C -0.025 0.037 -0.027 0.05 -0.029 0.063 C -0.031 0.076 -0.029 0.087 -0.027 0.099 C -0.025 0.11 -0.022 0.122 -0.015 0.132 C -0.009 0.142 0.001 0.15 0.012 0.156 C 0.022 0.162 0.034 0.166 0.046 0.168 C 0.058 0.17 0.07 0.17 0.081 0.168 C 0.093 0.166 0.104 0.161 0.113 0.153 C 0.122 0.146 0.13 0.137 0.134 0.126 C 0.139 0.116 0.141 0.102 0.141 0.091 C 0.142 0.08 0.141 0.067 0.136 0.056 C 0.131 0.046 0.122 0.038 0.11 0.034 C 0.098 0.031 0.086 0.035 0.078 0.042 C 0.071 0.049 0.066 0.06 0.065 0.073 C 0.065 0.086 0.066 0.098 0.071 0.108 C 0.076 0.118 0.075 0.12 0.095 0.133 C 0.113 0.147 0.131 0.143 0.142 0.144 C 0.153 0.144 0.162 0.14 0.173 0.136 C 0.185 0.131 0.195 0.122 0.202 0.114 C 0.209 0.106 0.212 0.096 0.216 0.08 C 0.219 0.064 0.219 0.056 0.219 0.044 C 0.219 0.032 0.219 0.02 0.219 0.008 E" pathEditMode="relative" ptsTypes="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5 0.028 0.062 0.062 0.062 C 0.097 0.062 0.125 0.035 0.125 0 C 0.125 -0.035 0.153 -0.062 0.188 -0.062 C 0.222 -0.062 0.25 -0.035 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9144000" cy="505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13965</TotalTime>
  <Words>115</Words>
  <Application>Microsoft Office PowerPoint</Application>
  <PresentationFormat>Presentación en pantalla (16:9)</PresentationFormat>
  <Paragraphs>45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ＭＳ ゴシック</vt:lpstr>
      <vt:lpstr>Arial</vt:lpstr>
      <vt:lpstr>Book Antiqua</vt:lpstr>
      <vt:lpstr>Calibri</vt:lpstr>
      <vt:lpstr>Century Gothic</vt:lpstr>
      <vt:lpstr>Lucida Grande</vt:lpstr>
      <vt:lpstr>Tema1</vt:lpstr>
      <vt:lpstr>más allá de los datos retos para américa latina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PALACIOS, ANGIE</dc:creator>
  <cp:lastModifiedBy>ESTUPIÑAN, NICOLAS</cp:lastModifiedBy>
  <cp:revision>265</cp:revision>
  <cp:lastPrinted>2017-04-03T22:25:27Z</cp:lastPrinted>
  <dcterms:created xsi:type="dcterms:W3CDTF">2017-03-17T13:13:32Z</dcterms:created>
  <dcterms:modified xsi:type="dcterms:W3CDTF">2017-09-18T20:06:26Z</dcterms:modified>
</cp:coreProperties>
</file>